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Lst>
  <p:notesMasterIdLst>
    <p:notesMasterId r:id="rId15"/>
  </p:notesMasterIdLst>
  <p:handoutMasterIdLst>
    <p:handoutMasterId r:id="rId16"/>
  </p:handoutMasterIdLst>
  <p:sldIdLst>
    <p:sldId id="274" r:id="rId10"/>
    <p:sldId id="277" r:id="rId11"/>
    <p:sldId id="279" r:id="rId12"/>
    <p:sldId id="286" r:id="rId13"/>
    <p:sldId id="287" r:id="rId1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33CC33"/>
    <a:srgbClr val="0066FF"/>
    <a:srgbClr val="3366CC"/>
    <a:srgbClr val="99FF99"/>
    <a:srgbClr val="777777"/>
    <a:srgbClr val="990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18" autoAdjust="0"/>
    <p:restoredTop sz="87850" autoAdjust="0"/>
  </p:normalViewPr>
  <p:slideViewPr>
    <p:cSldViewPr showGuides="1">
      <p:cViewPr>
        <p:scale>
          <a:sx n="100" d="100"/>
          <a:sy n="100" d="100"/>
        </p:scale>
        <p:origin x="-1722" y="-366"/>
      </p:cViewPr>
      <p:guideLst>
        <p:guide orient="horz" pos="327"/>
        <p:guide orient="horz" pos="464"/>
        <p:guide orient="horz" pos="634"/>
        <p:guide orient="horz" pos="2130"/>
        <p:guide pos="5284"/>
        <p:guide pos="47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0" d="100"/>
          <a:sy n="70" d="100"/>
        </p:scale>
        <p:origin x="-16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6299ECB0-6573-4573-97F8-0F22CF6BD3F2}" type="datetimeFigureOut">
              <a:rPr lang="zh-CN" altLang="en-US"/>
              <a:pPr>
                <a:defRPr/>
              </a:pPr>
              <a:t>2015/7/1</a:t>
            </a:fld>
            <a:endParaRPr lang="en-US" altLang="zh-CN"/>
          </a:p>
        </p:txBody>
      </p:sp>
      <p:sp>
        <p:nvSpPr>
          <p:cNvPr id="2273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6F672297-AFAB-40D7-9FB7-D5F863C7FB9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3B7BF-0F35-45E4-AE27-2F04EFFF2958}" type="datetimeFigureOut">
              <a:rPr lang="zh-CN" altLang="en-US" smtClean="0"/>
              <a:pPr/>
              <a:t>2015/7/1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759020-947D-414A-86AF-EA6F876F99B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759020-947D-414A-86AF-EA6F876F99B3}"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759020-947D-414A-86AF-EA6F876F99B3}"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759020-947D-414A-86AF-EA6F876F99B3}"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759020-947D-414A-86AF-EA6F876F99B3}"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759020-947D-414A-86AF-EA6F876F99B3}" type="slidenum">
              <a:rPr lang="zh-CN" altLang="en-US" smtClean="0"/>
              <a:pPr/>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1977629"/>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38137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38137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38137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3381376"/>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079"/>
            <a:ext cx="7632700" cy="65365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221582"/>
            <a:ext cx="7632700" cy="3145631"/>
          </a:xfrm>
          <a:prstGeom prst="rect">
            <a:avLst/>
          </a:prstGeo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6.xml"/><Relationship Id="rId4" Type="http://schemas.openxmlformats.org/officeDocument/2006/relationships/image" Target="../media/image14.pn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7"/>
          <p:cNvGrpSpPr>
            <a:grpSpLocks/>
          </p:cNvGrpSpPr>
          <p:nvPr/>
        </p:nvGrpSpPr>
        <p:grpSpPr bwMode="auto">
          <a:xfrm>
            <a:off x="9324976" y="2627710"/>
            <a:ext cx="919163" cy="2418160"/>
            <a:chOff x="5839" y="2251"/>
            <a:chExt cx="579" cy="2031"/>
          </a:xfrm>
        </p:grpSpPr>
        <p:sp>
          <p:nvSpPr>
            <p:cNvPr id="1038" name="Rectangle 78"/>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1039"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1040"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1041"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1042"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1043"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1044"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045"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046"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1047"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1048"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1049"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1050"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1051"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1027" name="Rectangle 144"/>
          <p:cNvSpPr>
            <a:spLocks noChangeArrowheads="1"/>
          </p:cNvSpPr>
          <p:nvPr/>
        </p:nvSpPr>
        <p:spPr bwMode="auto">
          <a:xfrm>
            <a:off x="9251951" y="1000125"/>
            <a:ext cx="1192213" cy="153669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配色参考方案：</a:t>
            </a:r>
          </a:p>
          <a:p>
            <a:pPr>
              <a:lnSpc>
                <a:spcPct val="120000"/>
              </a:lnSpc>
              <a:spcBef>
                <a:spcPct val="20000"/>
              </a:spcBef>
              <a:defRPr/>
            </a:pPr>
            <a:r>
              <a:rPr lang="zh-CN" altLang="en-US" sz="1100">
                <a:solidFill>
                  <a:srgbClr val="FFFFFF"/>
                </a:solidFill>
                <a:latin typeface="Arial" charset="0"/>
                <a:ea typeface="黑体" pitchFamily="49" charset="-122"/>
              </a:rPr>
              <a:t>建议同一页面内不超过四种颜色，以下是</a:t>
            </a:r>
            <a:r>
              <a:rPr lang="en-US" altLang="zh-CN" sz="1100">
                <a:solidFill>
                  <a:srgbClr val="FFFFFF"/>
                </a:solidFill>
                <a:latin typeface="Arial" charset="0"/>
                <a:ea typeface="黑体" pitchFamily="49" charset="-122"/>
              </a:rPr>
              <a:t>13</a:t>
            </a:r>
            <a:r>
              <a:rPr lang="zh-CN" altLang="en-US" sz="1100">
                <a:solidFill>
                  <a:srgbClr val="FFFFFF"/>
                </a:solidFill>
                <a:latin typeface="Arial" charset="0"/>
                <a:ea typeface="黑体" pitchFamily="49" charset="-122"/>
              </a:rPr>
              <a:t>组配色方案，同一页面内只选择一组使用。（仅供参考）</a:t>
            </a:r>
          </a:p>
        </p:txBody>
      </p:sp>
      <p:sp>
        <p:nvSpPr>
          <p:cNvPr id="1028" name="Rectangle 145"/>
          <p:cNvSpPr>
            <a:spLocks noChangeArrowheads="1"/>
          </p:cNvSpPr>
          <p:nvPr/>
        </p:nvSpPr>
        <p:spPr bwMode="auto">
          <a:xfrm>
            <a:off x="9251951" y="0"/>
            <a:ext cx="1120775" cy="690306"/>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客户或者合作伙伴的标志放在右上角</a:t>
            </a:r>
            <a:r>
              <a:rPr lang="en-US" altLang="zh-CN" sz="1100">
                <a:solidFill>
                  <a:srgbClr val="FFFFFF"/>
                </a:solidFill>
                <a:latin typeface="Arial" charset="0"/>
                <a:ea typeface="黑体" pitchFamily="49" charset="-122"/>
              </a:rPr>
              <a:t>.</a:t>
            </a:r>
            <a:endParaRPr lang="zh-CN" altLang="en-US" sz="1100">
              <a:solidFill>
                <a:srgbClr val="FFFFFF"/>
              </a:solidFill>
              <a:latin typeface="Arial" charset="0"/>
              <a:ea typeface="黑体" pitchFamily="49" charset="-122"/>
            </a:endParaRPr>
          </a:p>
        </p:txBody>
      </p:sp>
      <p:pic>
        <p:nvPicPr>
          <p:cNvPr id="1029" name="Picture 146" descr="2"/>
          <p:cNvPicPr>
            <a:picLocks noChangeAspect="1" noChangeArrowheads="1"/>
          </p:cNvPicPr>
          <p:nvPr/>
        </p:nvPicPr>
        <p:blipFill>
          <a:blip r:embed="rId2" cstate="print"/>
          <a:srcRect/>
          <a:stretch>
            <a:fillRect/>
          </a:stretch>
        </p:blipFill>
        <p:spPr bwMode="auto">
          <a:xfrm>
            <a:off x="0" y="729854"/>
            <a:ext cx="9144000" cy="2857500"/>
          </a:xfrm>
          <a:prstGeom prst="rect">
            <a:avLst/>
          </a:prstGeom>
          <a:noFill/>
          <a:ln w="9525">
            <a:noFill/>
            <a:miter lim="800000"/>
            <a:headEnd/>
            <a:tailEnd/>
          </a:ln>
        </p:spPr>
      </p:pic>
      <p:sp>
        <p:nvSpPr>
          <p:cNvPr id="303" name="Text Box 7"/>
          <p:cNvSpPr txBox="1">
            <a:spLocks noChangeArrowheads="1"/>
          </p:cNvSpPr>
          <p:nvPr/>
        </p:nvSpPr>
        <p:spPr bwMode="auto">
          <a:xfrm>
            <a:off x="7229475" y="3008710"/>
            <a:ext cx="1180131" cy="246221"/>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651" y="1557348"/>
            <a:ext cx="5616575" cy="586957"/>
          </a:xfrm>
          <a:prstGeom prst="rect">
            <a:avLst/>
          </a:prstGeom>
          <a:noFill/>
          <a:ln w="9525">
            <a:noFill/>
            <a:miter lim="800000"/>
            <a:headEnd/>
            <a:tailEnd/>
          </a:ln>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755650" y="2301479"/>
            <a:ext cx="5329238" cy="461665"/>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单击此处编辑母版文本样式</a:t>
            </a:r>
          </a:p>
        </p:txBody>
      </p:sp>
      <p:sp>
        <p:nvSpPr>
          <p:cNvPr id="1033" name="Rectangle 7"/>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algn="r">
              <a:lnSpc>
                <a:spcPct val="125000"/>
              </a:lnSpc>
              <a:spcBef>
                <a:spcPct val="20000"/>
              </a:spcBef>
              <a:defRPr/>
            </a:pPr>
            <a:r>
              <a:rPr lang="zh-CN" altLang="en-US" sz="1100">
                <a:solidFill>
                  <a:srgbClr val="FFFFFF"/>
                </a:solidFill>
                <a:latin typeface="Arial" charset="0"/>
                <a:ea typeface="黑体" pitchFamily="49" charset="-122"/>
              </a:rPr>
              <a:t>英文标题</a:t>
            </a:r>
            <a:r>
              <a:rPr lang="en-US" altLang="zh-CN" sz="1100">
                <a:solidFill>
                  <a:srgbClr val="FFFFFF"/>
                </a:solidFill>
                <a:latin typeface="Arial" charset="0"/>
                <a:ea typeface="黑体" pitchFamily="49" charset="-122"/>
              </a:rPr>
              <a:t>:32-35pt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Medium</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中文标题</a:t>
            </a:r>
            <a:r>
              <a:rPr lang="en-US" altLang="zh-CN" sz="1100">
                <a:solidFill>
                  <a:srgbClr val="FFFFFF"/>
                </a:solidFill>
                <a:latin typeface="Arial" charset="0"/>
                <a:ea typeface="黑体" pitchFamily="49" charset="-122"/>
              </a:rPr>
              <a:t>:30-32pt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黑体</a:t>
            </a: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英文正文</a:t>
            </a:r>
            <a:r>
              <a:rPr lang="en-US" altLang="zh-CN" sz="1100">
                <a:solidFill>
                  <a:srgbClr val="FFFFFF"/>
                </a:solidFill>
                <a:latin typeface="Arial" charset="0"/>
                <a:ea typeface="黑体" pitchFamily="49" charset="-122"/>
              </a:rPr>
              <a:t>:20-22pt</a:t>
            </a:r>
          </a:p>
          <a:p>
            <a:pPr algn="r">
              <a:lnSpc>
                <a:spcPct val="125000"/>
              </a:lnSpc>
              <a:spcBef>
                <a:spcPct val="20000"/>
              </a:spcBef>
              <a:defRPr/>
            </a:pPr>
            <a:r>
              <a:rPr lang="zh-CN" altLang="en-US" sz="1100">
                <a:solidFill>
                  <a:srgbClr val="FFFFFF"/>
                </a:solidFill>
                <a:latin typeface="Arial" charset="0"/>
                <a:ea typeface="黑体" pitchFamily="49" charset="-122"/>
              </a:rPr>
              <a:t>子目录 </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 :18pt  </a:t>
            </a: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Regular</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中文正文</a:t>
            </a:r>
            <a:r>
              <a:rPr lang="en-US" altLang="zh-CN" sz="1100">
                <a:solidFill>
                  <a:srgbClr val="FFFFFF"/>
                </a:solidFill>
                <a:latin typeface="Arial" charset="0"/>
                <a:ea typeface="黑体" pitchFamily="49" charset="-122"/>
              </a:rPr>
              <a:t>:18-20pt</a:t>
            </a:r>
          </a:p>
          <a:p>
            <a:pPr algn="r">
              <a:lnSpc>
                <a:spcPct val="125000"/>
              </a:lnSpc>
              <a:spcBef>
                <a:spcPct val="20000"/>
              </a:spcBef>
              <a:defRPr/>
            </a:pPr>
            <a:r>
              <a:rPr lang="zh-CN" altLang="en-US" sz="1100">
                <a:solidFill>
                  <a:srgbClr val="FFFFFF"/>
                </a:solidFill>
                <a:latin typeface="Arial" charset="0"/>
                <a:ea typeface="黑体" pitchFamily="49" charset="-122"/>
              </a:rPr>
              <a:t>子目录</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):18pt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细黑体 </a:t>
            </a:r>
            <a:endParaRPr lang="zh-CN" altLang="en-US" sz="1100">
              <a:solidFill>
                <a:srgbClr val="000000"/>
              </a:solidFill>
              <a:latin typeface="Arial" charset="0"/>
              <a:ea typeface="黑体" pitchFamily="49" charset="-122"/>
            </a:endParaRPr>
          </a:p>
        </p:txBody>
      </p:sp>
      <p:sp>
        <p:nvSpPr>
          <p:cNvPr id="307" name="文本框 4"/>
          <p:cNvSpPr txBox="1">
            <a:spLocks noChangeArrowheads="1"/>
          </p:cNvSpPr>
          <p:nvPr/>
        </p:nvSpPr>
        <p:spPr bwMode="auto">
          <a:xfrm>
            <a:off x="747713" y="4685110"/>
            <a:ext cx="3679825" cy="184666"/>
          </a:xfrm>
          <a:prstGeom prst="rect">
            <a:avLst/>
          </a:prstGeom>
          <a:noFill/>
          <a:ln>
            <a:noFill/>
          </a:ln>
          <a:extLst>
            <a:ext uri="{909E8E84-426E-40DD-AFC4-6F175D3DCCD1}"/>
            <a:ext uri="{91240B29-F687-4F45-9708-019B960494DF}"/>
          </a:extLst>
        </p:spPr>
        <p:txBody>
          <a:bodyPr lIns="0" tIns="0" rIns="0" bIns="0">
            <a:spAutoFit/>
          </a:bodyPr>
          <a:lstStyle>
            <a:lvl1pPr defTabSz="784225" eaLnBrk="0" hangingPunct="0">
              <a:defRPr>
                <a:solidFill>
                  <a:schemeClr val="tx1"/>
                </a:solidFill>
                <a:latin typeface="Calibri" pitchFamily="34" charset="0"/>
                <a:ea typeface="宋体" pitchFamily="2" charset="-122"/>
              </a:defRPr>
            </a:lvl1pPr>
            <a:lvl2pPr marL="742950" indent="-285750" defTabSz="784225" eaLnBrk="0" hangingPunct="0">
              <a:defRPr>
                <a:solidFill>
                  <a:schemeClr val="tx1"/>
                </a:solidFill>
                <a:latin typeface="Calibri" pitchFamily="34" charset="0"/>
                <a:ea typeface="宋体" pitchFamily="2" charset="-122"/>
              </a:defRPr>
            </a:lvl2pPr>
            <a:lvl3pPr marL="1143000" indent="-228600" defTabSz="784225" eaLnBrk="0" hangingPunct="0">
              <a:defRPr>
                <a:solidFill>
                  <a:schemeClr val="tx1"/>
                </a:solidFill>
                <a:latin typeface="Calibri" pitchFamily="34" charset="0"/>
                <a:ea typeface="宋体" pitchFamily="2" charset="-122"/>
              </a:defRPr>
            </a:lvl3pPr>
            <a:lvl4pPr marL="1600200" indent="-228600" defTabSz="784225" eaLnBrk="0" hangingPunct="0">
              <a:defRPr>
                <a:solidFill>
                  <a:schemeClr val="tx1"/>
                </a:solidFill>
                <a:latin typeface="Calibri" pitchFamily="34" charset="0"/>
                <a:ea typeface="宋体" pitchFamily="2" charset="-122"/>
              </a:defRPr>
            </a:lvl4pPr>
            <a:lvl5pPr marL="2057400" indent="-228600" defTabSz="784225" eaLnBrk="0" hangingPunct="0">
              <a:defRPr>
                <a:solidFill>
                  <a:schemeClr val="tx1"/>
                </a:solidFill>
                <a:latin typeface="Calibri" pitchFamily="34" charset="0"/>
                <a:ea typeface="宋体" pitchFamily="2" charset="-122"/>
              </a:defRPr>
            </a:lvl5pPr>
            <a:lvl6pPr marL="2514600" indent="-228600" defTabSz="7842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7842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7842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defRPr/>
            </a:pPr>
            <a:r>
              <a:rPr lang="en-US" altLang="zh-CN" sz="1200" dirty="0" smtClean="0">
                <a:latin typeface="FrutigerNext LT Bold" pitchFamily="34" charset="0"/>
                <a:ea typeface="MS PGothic" pitchFamily="34" charset="-128"/>
              </a:rPr>
              <a:t>Switch TECHNOLOGIES CO., LTD.</a:t>
            </a:r>
          </a:p>
        </p:txBody>
      </p:sp>
      <p:pic>
        <p:nvPicPr>
          <p:cNvPr id="1035" name="Picture 6" descr="Logo"/>
          <p:cNvPicPr>
            <a:picLocks noChangeAspect="1" noChangeArrowheads="1"/>
          </p:cNvPicPr>
          <p:nvPr/>
        </p:nvPicPr>
        <p:blipFill>
          <a:blip r:embed="rId3" cstate="print"/>
          <a:srcRect/>
          <a:stretch>
            <a:fillRect/>
          </a:stretch>
        </p:blipFill>
        <p:spPr bwMode="auto">
          <a:xfrm>
            <a:off x="7681914" y="4245769"/>
            <a:ext cx="706437" cy="528638"/>
          </a:xfrm>
          <a:prstGeom prst="rect">
            <a:avLst/>
          </a:prstGeom>
          <a:noFill/>
          <a:ln w="9525">
            <a:noFill/>
            <a:miter lim="800000"/>
            <a:headEnd/>
            <a:tailEnd/>
          </a:ln>
        </p:spPr>
      </p:pic>
      <p:sp>
        <p:nvSpPr>
          <p:cNvPr id="1036" name="Rectangle 13"/>
          <p:cNvSpPr>
            <a:spLocks noChangeArrowheads="1"/>
          </p:cNvSpPr>
          <p:nvPr/>
        </p:nvSpPr>
        <p:spPr bwMode="auto">
          <a:xfrm>
            <a:off x="7235826" y="357188"/>
            <a:ext cx="1465263" cy="215444"/>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00" b="1" dirty="0">
          <a:solidFill>
            <a:schemeClr val="bg1"/>
          </a:solidFill>
          <a:latin typeface="黑体" pitchFamily="49" charset="-122"/>
          <a:ea typeface="黑体" pitchFamily="49" charset="-122"/>
          <a:cs typeface="+mj-cs"/>
        </a:defRPr>
      </a:lvl1pPr>
      <a:lvl2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defRPr sz="2400" b="1">
          <a:solidFill>
            <a:schemeClr val="bg1"/>
          </a:solidFill>
          <a:latin typeface="黑体" pitchFamily="49" charset="-122"/>
          <a:ea typeface="黑体" pitchFamily="49" charset="-122"/>
          <a:cs typeface="+mn-cs"/>
        </a:defRPr>
      </a:lvl1pPr>
      <a:lvl2pPr marL="742950" indent="-285750"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77" descr="Logo"/>
          <p:cNvPicPr>
            <a:picLocks noChangeAspect="1" noChangeArrowheads="1"/>
          </p:cNvPicPr>
          <p:nvPr/>
        </p:nvPicPr>
        <p:blipFill>
          <a:blip r:embed="rId3" cstate="print"/>
          <a:srcRect/>
          <a:stretch>
            <a:fillRect/>
          </a:stretch>
        </p:blipFill>
        <p:spPr bwMode="auto">
          <a:xfrm>
            <a:off x="7567613" y="4216004"/>
            <a:ext cx="820737" cy="616744"/>
          </a:xfrm>
          <a:prstGeom prst="rect">
            <a:avLst/>
          </a:prstGeom>
          <a:noFill/>
          <a:ln w="9525">
            <a:noFill/>
            <a:miter lim="800000"/>
            <a:headEnd/>
            <a:tailEnd/>
          </a:ln>
        </p:spPr>
      </p:pic>
      <p:pic>
        <p:nvPicPr>
          <p:cNvPr id="2051" name="Picture 9" descr="封面"/>
          <p:cNvPicPr>
            <a:picLocks noChangeAspect="1" noChangeArrowheads="1"/>
          </p:cNvPicPr>
          <p:nvPr/>
        </p:nvPicPr>
        <p:blipFill>
          <a:blip r:embed="rId4" cstate="print"/>
          <a:srcRect/>
          <a:stretch>
            <a:fillRect/>
          </a:stretch>
        </p:blipFill>
        <p:spPr bwMode="auto">
          <a:xfrm>
            <a:off x="0" y="1059656"/>
            <a:ext cx="9144000" cy="2343150"/>
          </a:xfrm>
          <a:prstGeom prst="rect">
            <a:avLst/>
          </a:prstGeom>
          <a:noFill/>
          <a:ln w="9525">
            <a:noFill/>
            <a:miter lim="800000"/>
            <a:headEnd/>
            <a:tailEnd/>
          </a:ln>
        </p:spPr>
      </p:pic>
      <p:sp>
        <p:nvSpPr>
          <p:cNvPr id="2052" name="Rectangle 8"/>
          <p:cNvSpPr>
            <a:spLocks noGrp="1" noChangeArrowheads="1"/>
          </p:cNvSpPr>
          <p:nvPr>
            <p:ph type="title"/>
          </p:nvPr>
        </p:nvSpPr>
        <p:spPr bwMode="auto">
          <a:xfrm>
            <a:off x="755651" y="1977629"/>
            <a:ext cx="5548313" cy="584775"/>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2053" name="Rectangle 13"/>
          <p:cNvSpPr>
            <a:spLocks noChangeArrowheads="1"/>
          </p:cNvSpPr>
          <p:nvPr/>
        </p:nvSpPr>
        <p:spPr bwMode="auto">
          <a:xfrm>
            <a:off x="7235826" y="357188"/>
            <a:ext cx="1465263" cy="215444"/>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2055" name="Rectangle 21"/>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Arial" charset="0"/>
              </a:rPr>
              <a:t>英文标题</a:t>
            </a:r>
            <a:r>
              <a:rPr lang="en-US" altLang="zh-CN" sz="1100">
                <a:solidFill>
                  <a:srgbClr val="FFFFFF"/>
                </a:solidFill>
                <a:latin typeface="Arial" charset="0"/>
              </a:rPr>
              <a:t>:32-35pt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Medium</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中文标题</a:t>
            </a:r>
            <a:r>
              <a:rPr lang="en-US" altLang="zh-CN" sz="1100">
                <a:solidFill>
                  <a:srgbClr val="FFFFFF"/>
                </a:solidFill>
                <a:latin typeface="Arial" charset="0"/>
              </a:rPr>
              <a:t>:30-32pt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黑体</a:t>
            </a: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英文正文</a:t>
            </a:r>
            <a:r>
              <a:rPr lang="en-US" altLang="zh-CN" sz="1100">
                <a:solidFill>
                  <a:srgbClr val="FFFFFF"/>
                </a:solidFill>
                <a:latin typeface="Arial" charset="0"/>
              </a:rPr>
              <a:t>:20-22pt</a:t>
            </a:r>
          </a:p>
          <a:p>
            <a:pPr marL="342900" indent="-342900" algn="r">
              <a:lnSpc>
                <a:spcPct val="125000"/>
              </a:lnSpc>
              <a:spcBef>
                <a:spcPct val="20000"/>
              </a:spcBef>
              <a:defRPr/>
            </a:pPr>
            <a:r>
              <a:rPr lang="zh-CN" altLang="en-US" sz="1100">
                <a:solidFill>
                  <a:srgbClr val="FFFFFF"/>
                </a:solidFill>
                <a:latin typeface="Arial" charset="0"/>
              </a:rPr>
              <a:t>子目录 </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 :18pt  </a:t>
            </a: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Regular</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中文正文</a:t>
            </a:r>
            <a:r>
              <a:rPr lang="en-US" altLang="zh-CN" sz="1100">
                <a:solidFill>
                  <a:srgbClr val="FFFFFF"/>
                </a:solidFill>
                <a:latin typeface="Arial" charset="0"/>
              </a:rPr>
              <a:t>:18-20pt</a:t>
            </a:r>
          </a:p>
          <a:p>
            <a:pPr marL="342900" indent="-342900" algn="r">
              <a:lnSpc>
                <a:spcPct val="125000"/>
              </a:lnSpc>
              <a:spcBef>
                <a:spcPct val="20000"/>
              </a:spcBef>
              <a:defRPr/>
            </a:pPr>
            <a:r>
              <a:rPr lang="zh-CN" altLang="en-US" sz="1100">
                <a:solidFill>
                  <a:srgbClr val="FFFFFF"/>
                </a:solidFill>
                <a:latin typeface="Arial" charset="0"/>
              </a:rPr>
              <a:t>子目录</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):18pt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细黑体 </a:t>
            </a:r>
            <a:endParaRPr lang="zh-CN" altLang="en-US" sz="1100">
              <a:solidFill>
                <a:srgbClr val="000000"/>
              </a:solidFill>
              <a:latin typeface="Arial" charset="0"/>
            </a:endParaRPr>
          </a:p>
        </p:txBody>
      </p:sp>
      <p:grpSp>
        <p:nvGrpSpPr>
          <p:cNvPr id="2056" name="Group 22"/>
          <p:cNvGrpSpPr>
            <a:grpSpLocks/>
          </p:cNvGrpSpPr>
          <p:nvPr/>
        </p:nvGrpSpPr>
        <p:grpSpPr bwMode="auto">
          <a:xfrm>
            <a:off x="9324976" y="2633663"/>
            <a:ext cx="919163" cy="2418159"/>
            <a:chOff x="5839" y="2251"/>
            <a:chExt cx="579" cy="2031"/>
          </a:xfrm>
        </p:grpSpPr>
        <p:sp>
          <p:nvSpPr>
            <p:cNvPr id="2061" name="Rectangle 23"/>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2057" name="Rectangle 89"/>
          <p:cNvSpPr>
            <a:spLocks noChangeArrowheads="1"/>
          </p:cNvSpPr>
          <p:nvPr/>
        </p:nvSpPr>
        <p:spPr bwMode="auto">
          <a:xfrm>
            <a:off x="9251951" y="1006078"/>
            <a:ext cx="1192213" cy="153669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配色参考方案：</a:t>
            </a:r>
          </a:p>
          <a:p>
            <a:pPr>
              <a:lnSpc>
                <a:spcPct val="120000"/>
              </a:lnSpc>
              <a:spcBef>
                <a:spcPct val="20000"/>
              </a:spcBef>
              <a:defRPr/>
            </a:pPr>
            <a:r>
              <a:rPr lang="zh-CN" altLang="en-US" sz="1100">
                <a:solidFill>
                  <a:srgbClr val="FFFFFF"/>
                </a:solidFill>
                <a:latin typeface="Arial" charset="0"/>
              </a:rPr>
              <a:t>建议同一页面内不超过四种颜色，以下是</a:t>
            </a:r>
            <a:r>
              <a:rPr lang="en-US" altLang="zh-CN" sz="1100">
                <a:solidFill>
                  <a:srgbClr val="FFFFFF"/>
                </a:solidFill>
                <a:latin typeface="Arial" charset="0"/>
              </a:rPr>
              <a:t>13</a:t>
            </a:r>
            <a:r>
              <a:rPr lang="zh-CN" altLang="en-US" sz="1100">
                <a:solidFill>
                  <a:srgbClr val="FFFFFF"/>
                </a:solidFill>
                <a:latin typeface="Arial" charset="0"/>
              </a:rPr>
              <a:t>组配色方案，同一页面内只选择一组使用。（仅供参考）</a:t>
            </a:r>
          </a:p>
        </p:txBody>
      </p:sp>
      <p:sp>
        <p:nvSpPr>
          <p:cNvPr id="2058" name="Rectangle 90"/>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客户或者合作伙伴的标志放在右上角</a:t>
            </a:r>
            <a:r>
              <a:rPr lang="en-US" altLang="zh-CN" sz="1100">
                <a:solidFill>
                  <a:srgbClr val="FFFFFF"/>
                </a:solidFill>
                <a:latin typeface="Arial" charset="0"/>
              </a:rPr>
              <a:t>.</a:t>
            </a:r>
            <a:endParaRPr lang="zh-CN" altLang="en-US" sz="1100">
              <a:solidFill>
                <a:srgbClr val="FFFFFF"/>
              </a:solidFill>
              <a:latin typeface="Arial" charset="0"/>
            </a:endParaRPr>
          </a:p>
        </p:txBody>
      </p:sp>
      <p:sp>
        <p:nvSpPr>
          <p:cNvPr id="152" name="Text Box 5"/>
          <p:cNvSpPr txBox="1">
            <a:spLocks noChangeArrowheads="1"/>
          </p:cNvSpPr>
          <p:nvPr/>
        </p:nvSpPr>
        <p:spPr bwMode="auto">
          <a:xfrm>
            <a:off x="755650" y="4673204"/>
            <a:ext cx="2937086" cy="215444"/>
          </a:xfrm>
          <a:prstGeom prst="rect">
            <a:avLst/>
          </a:prstGeom>
          <a:noFill/>
          <a:ln>
            <a:noFill/>
          </a:ln>
          <a:extLst>
            <a:ext uri="{909E8E84-426E-40DD-AFC4-6F175D3DCCD1}"/>
            <a:ext uri="{91240B29-F687-4F45-9708-019B960494DF}"/>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Switch TECHNOLOGIES CO., LTD.</a:t>
            </a:r>
          </a:p>
        </p:txBody>
      </p:sp>
      <p:sp>
        <p:nvSpPr>
          <p:cNvPr id="153" name="Text Box 7"/>
          <p:cNvSpPr txBox="1">
            <a:spLocks noChangeArrowheads="1"/>
          </p:cNvSpPr>
          <p:nvPr/>
        </p:nvSpPr>
        <p:spPr bwMode="auto">
          <a:xfrm>
            <a:off x="7229475" y="3014663"/>
            <a:ext cx="1180131" cy="246221"/>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650" y="4664869"/>
            <a:ext cx="2937086" cy="215444"/>
          </a:xfrm>
          <a:prstGeom prst="rect">
            <a:avLst/>
          </a:prstGeom>
          <a:noFill/>
          <a:ln>
            <a:noFill/>
          </a:ln>
          <a:extLst>
            <a:ext uri="{909E8E84-426E-40DD-AFC4-6F175D3DCCD1}"/>
            <a:ext uri="{91240B29-F687-4F45-9708-019B960494DF}"/>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Switch TECHNOLOGIES CO., LTD.</a:t>
            </a:r>
          </a:p>
        </p:txBody>
      </p:sp>
      <p:pic>
        <p:nvPicPr>
          <p:cNvPr id="3075" name="Picture 6" descr="Logo"/>
          <p:cNvPicPr>
            <a:picLocks noChangeAspect="1" noChangeArrowheads="1"/>
          </p:cNvPicPr>
          <p:nvPr/>
        </p:nvPicPr>
        <p:blipFill>
          <a:blip r:embed="rId3" cstate="print"/>
          <a:srcRect/>
          <a:stretch>
            <a:fillRect/>
          </a:stretch>
        </p:blipFill>
        <p:spPr bwMode="auto">
          <a:xfrm>
            <a:off x="7669214" y="4263628"/>
            <a:ext cx="706437" cy="528638"/>
          </a:xfrm>
          <a:prstGeom prst="rect">
            <a:avLst/>
          </a:prstGeom>
          <a:noFill/>
          <a:ln w="9525">
            <a:noFill/>
            <a:miter lim="800000"/>
            <a:headEnd/>
            <a:tailEnd/>
          </a:ln>
        </p:spPr>
      </p:pic>
      <p:sp>
        <p:nvSpPr>
          <p:cNvPr id="3076" name="Rectangle 8"/>
          <p:cNvSpPr>
            <a:spLocks noGrp="1" noChangeArrowheads="1"/>
          </p:cNvSpPr>
          <p:nvPr>
            <p:ph type="title"/>
          </p:nvPr>
        </p:nvSpPr>
        <p:spPr bwMode="auto">
          <a:xfrm>
            <a:off x="755651" y="3381375"/>
            <a:ext cx="5548313" cy="584775"/>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5128" name="Rectangle 13"/>
          <p:cNvSpPr>
            <a:spLocks noChangeArrowheads="1"/>
          </p:cNvSpPr>
          <p:nvPr/>
        </p:nvSpPr>
        <p:spPr bwMode="auto">
          <a:xfrm>
            <a:off x="7235826" y="357188"/>
            <a:ext cx="1465263" cy="215444"/>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130" name="Rectangle 17"/>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Arial" charset="0"/>
              </a:rPr>
              <a:t>英文标题</a:t>
            </a:r>
            <a:r>
              <a:rPr lang="en-US" altLang="zh-CN" sz="1100">
                <a:solidFill>
                  <a:srgbClr val="FFFFFF"/>
                </a:solidFill>
                <a:latin typeface="Arial" charset="0"/>
              </a:rPr>
              <a:t>:32-35pt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Medium</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中文标题</a:t>
            </a:r>
            <a:r>
              <a:rPr lang="en-US" altLang="zh-CN" sz="1100">
                <a:solidFill>
                  <a:srgbClr val="FFFFFF"/>
                </a:solidFill>
                <a:latin typeface="Arial" charset="0"/>
              </a:rPr>
              <a:t>:30-32pt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黑体</a:t>
            </a: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英文正文</a:t>
            </a:r>
            <a:r>
              <a:rPr lang="en-US" altLang="zh-CN" sz="1100">
                <a:solidFill>
                  <a:srgbClr val="FFFFFF"/>
                </a:solidFill>
                <a:latin typeface="Arial" charset="0"/>
              </a:rPr>
              <a:t>:20-22pt</a:t>
            </a:r>
          </a:p>
          <a:p>
            <a:pPr marL="342900" indent="-342900" algn="r">
              <a:lnSpc>
                <a:spcPct val="125000"/>
              </a:lnSpc>
              <a:spcBef>
                <a:spcPct val="20000"/>
              </a:spcBef>
              <a:defRPr/>
            </a:pPr>
            <a:r>
              <a:rPr lang="zh-CN" altLang="en-US" sz="1100">
                <a:solidFill>
                  <a:srgbClr val="FFFFFF"/>
                </a:solidFill>
                <a:latin typeface="Arial" charset="0"/>
              </a:rPr>
              <a:t>子目录 </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 :18pt  </a:t>
            </a: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Regular</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中文正文</a:t>
            </a:r>
            <a:r>
              <a:rPr lang="en-US" altLang="zh-CN" sz="1100">
                <a:solidFill>
                  <a:srgbClr val="FFFFFF"/>
                </a:solidFill>
                <a:latin typeface="Arial" charset="0"/>
              </a:rPr>
              <a:t>:18-20pt</a:t>
            </a:r>
          </a:p>
          <a:p>
            <a:pPr marL="342900" indent="-342900" algn="r">
              <a:lnSpc>
                <a:spcPct val="125000"/>
              </a:lnSpc>
              <a:spcBef>
                <a:spcPct val="20000"/>
              </a:spcBef>
              <a:defRPr/>
            </a:pPr>
            <a:r>
              <a:rPr lang="zh-CN" altLang="en-US" sz="1100">
                <a:solidFill>
                  <a:srgbClr val="FFFFFF"/>
                </a:solidFill>
                <a:latin typeface="Arial" charset="0"/>
              </a:rPr>
              <a:t>子目录</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):18pt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细黑体 </a:t>
            </a:r>
            <a:endParaRPr lang="zh-CN" altLang="en-US" sz="1100">
              <a:solidFill>
                <a:srgbClr val="000000"/>
              </a:solidFill>
              <a:latin typeface="Arial" charset="0"/>
            </a:endParaRPr>
          </a:p>
        </p:txBody>
      </p:sp>
      <p:grpSp>
        <p:nvGrpSpPr>
          <p:cNvPr id="3080" name="Group 85"/>
          <p:cNvGrpSpPr>
            <a:grpSpLocks/>
          </p:cNvGrpSpPr>
          <p:nvPr/>
        </p:nvGrpSpPr>
        <p:grpSpPr bwMode="auto">
          <a:xfrm>
            <a:off x="9324976" y="2633663"/>
            <a:ext cx="919163" cy="2418159"/>
            <a:chOff x="5839" y="2251"/>
            <a:chExt cx="579" cy="2031"/>
          </a:xfrm>
        </p:grpSpPr>
        <p:sp>
          <p:nvSpPr>
            <p:cNvPr id="5134" name="Rectangle 86"/>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3087"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3088"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3089"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3090"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3091"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3092"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3093"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3094"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3095"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3096"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3097"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3098"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3099"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5132" name="Rectangle 152"/>
          <p:cNvSpPr>
            <a:spLocks noChangeArrowheads="1"/>
          </p:cNvSpPr>
          <p:nvPr/>
        </p:nvSpPr>
        <p:spPr bwMode="auto">
          <a:xfrm>
            <a:off x="9251951" y="1006078"/>
            <a:ext cx="1192213" cy="1536692"/>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配色参考方案：</a:t>
            </a:r>
          </a:p>
          <a:p>
            <a:pPr>
              <a:lnSpc>
                <a:spcPct val="120000"/>
              </a:lnSpc>
              <a:spcBef>
                <a:spcPct val="20000"/>
              </a:spcBef>
              <a:defRPr/>
            </a:pPr>
            <a:r>
              <a:rPr lang="zh-CN" altLang="en-US" sz="1100">
                <a:solidFill>
                  <a:srgbClr val="FFFFFF"/>
                </a:solidFill>
                <a:latin typeface="Arial" charset="0"/>
              </a:rPr>
              <a:t>建议同一页面内不超过四种颜色，以下是</a:t>
            </a:r>
            <a:r>
              <a:rPr lang="en-US" altLang="zh-CN" sz="1100">
                <a:solidFill>
                  <a:srgbClr val="FFFFFF"/>
                </a:solidFill>
                <a:latin typeface="Arial" charset="0"/>
              </a:rPr>
              <a:t>13</a:t>
            </a:r>
            <a:r>
              <a:rPr lang="zh-CN" altLang="en-US" sz="1100">
                <a:solidFill>
                  <a:srgbClr val="FFFFFF"/>
                </a:solidFill>
                <a:latin typeface="Arial" charset="0"/>
              </a:rPr>
              <a:t>组配色方案，同一页面内只选择一组使用。（仅供参考）</a:t>
            </a:r>
          </a:p>
        </p:txBody>
      </p:sp>
      <p:sp>
        <p:nvSpPr>
          <p:cNvPr id="5133" name="Rectangle 153"/>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客户或者合作伙伴的标志放在右上角</a:t>
            </a:r>
            <a:r>
              <a:rPr lang="en-US" altLang="zh-CN" sz="1100">
                <a:solidFill>
                  <a:srgbClr val="FFFFFF"/>
                </a:solidFill>
                <a:latin typeface="Arial" charset="0"/>
              </a:rPr>
              <a:t>.</a:t>
            </a:r>
            <a:endParaRPr lang="zh-CN" altLang="en-US" sz="1100">
              <a:solidFill>
                <a:srgbClr val="FFFFFF"/>
              </a:solidFill>
              <a:latin typeface="Arial" charset="0"/>
            </a:endParaRPr>
          </a:p>
        </p:txBody>
      </p:sp>
      <p:pic>
        <p:nvPicPr>
          <p:cNvPr id="3083" name="Picture 80" descr="200016582-001副本"/>
          <p:cNvPicPr>
            <a:picLocks noChangeAspect="1" noChangeArrowheads="1"/>
          </p:cNvPicPr>
          <p:nvPr/>
        </p:nvPicPr>
        <p:blipFill>
          <a:blip r:embed="rId4" cstate="print"/>
          <a:srcRect/>
          <a:stretch>
            <a:fillRect/>
          </a:stretch>
        </p:blipFill>
        <p:spPr bwMode="auto">
          <a:xfrm>
            <a:off x="0" y="951310"/>
            <a:ext cx="9144000" cy="2213372"/>
          </a:xfrm>
          <a:prstGeom prst="rect">
            <a:avLst/>
          </a:prstGeom>
          <a:noFill/>
          <a:ln w="9525">
            <a:noFill/>
            <a:miter lim="800000"/>
            <a:headEnd/>
            <a:tailEnd/>
          </a:ln>
        </p:spPr>
      </p:pic>
      <p:pic>
        <p:nvPicPr>
          <p:cNvPr id="3084" name="Picture 81" descr="未标题-2"/>
          <p:cNvPicPr>
            <a:picLocks noChangeAspect="1" noChangeArrowheads="1"/>
          </p:cNvPicPr>
          <p:nvPr/>
        </p:nvPicPr>
        <p:blipFill>
          <a:blip r:embed="rId5" cstate="print"/>
          <a:srcRect/>
          <a:stretch>
            <a:fillRect/>
          </a:stretch>
        </p:blipFill>
        <p:spPr bwMode="auto">
          <a:xfrm>
            <a:off x="6083300" y="951310"/>
            <a:ext cx="3060700" cy="2212181"/>
          </a:xfrm>
          <a:prstGeom prst="rect">
            <a:avLst/>
          </a:prstGeom>
          <a:noFill/>
          <a:ln w="9525">
            <a:noFill/>
            <a:miter lim="800000"/>
            <a:headEnd/>
            <a:tailEnd/>
          </a:ln>
        </p:spPr>
      </p:pic>
      <p:sp>
        <p:nvSpPr>
          <p:cNvPr id="82" name="Text Box 7"/>
          <p:cNvSpPr txBox="1">
            <a:spLocks noChangeArrowheads="1"/>
          </p:cNvSpPr>
          <p:nvPr/>
        </p:nvSpPr>
        <p:spPr bwMode="auto">
          <a:xfrm>
            <a:off x="7229475" y="2846785"/>
            <a:ext cx="1180131" cy="246221"/>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title"/>
          </p:nvPr>
        </p:nvSpPr>
        <p:spPr bwMode="auto">
          <a:xfrm>
            <a:off x="755651" y="3381375"/>
            <a:ext cx="5548313" cy="584775"/>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 name="Text Box 5"/>
          <p:cNvSpPr txBox="1">
            <a:spLocks noChangeArrowheads="1"/>
          </p:cNvSpPr>
          <p:nvPr/>
        </p:nvSpPr>
        <p:spPr bwMode="auto">
          <a:xfrm>
            <a:off x="755650" y="4664869"/>
            <a:ext cx="2937086" cy="215444"/>
          </a:xfrm>
          <a:prstGeom prst="rect">
            <a:avLst/>
          </a:prstGeom>
          <a:noFill/>
          <a:ln>
            <a:noFill/>
          </a:ln>
          <a:extLst>
            <a:ext uri="{909E8E84-426E-40DD-AFC4-6F175D3DCCD1}"/>
            <a:ext uri="{91240B29-F687-4F45-9708-019B960494DF}"/>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Switch TECHNOLOGIES CO., LTD.</a:t>
            </a:r>
          </a:p>
        </p:txBody>
      </p:sp>
      <p:pic>
        <p:nvPicPr>
          <p:cNvPr id="4100" name="Picture 6" descr="Logo"/>
          <p:cNvPicPr>
            <a:picLocks noChangeAspect="1" noChangeArrowheads="1"/>
          </p:cNvPicPr>
          <p:nvPr/>
        </p:nvPicPr>
        <p:blipFill>
          <a:blip r:embed="rId3" cstate="print"/>
          <a:srcRect/>
          <a:stretch>
            <a:fillRect/>
          </a:stretch>
        </p:blipFill>
        <p:spPr bwMode="auto">
          <a:xfrm>
            <a:off x="7669214" y="4263628"/>
            <a:ext cx="706437" cy="528638"/>
          </a:xfrm>
          <a:prstGeom prst="rect">
            <a:avLst/>
          </a:prstGeom>
          <a:noFill/>
          <a:ln w="9525">
            <a:noFill/>
            <a:miter lim="800000"/>
            <a:headEnd/>
            <a:tailEnd/>
          </a:ln>
        </p:spPr>
      </p:pic>
      <p:sp>
        <p:nvSpPr>
          <p:cNvPr id="6152" name="Rectangle 13"/>
          <p:cNvSpPr>
            <a:spLocks noChangeArrowheads="1"/>
          </p:cNvSpPr>
          <p:nvPr/>
        </p:nvSpPr>
        <p:spPr bwMode="auto">
          <a:xfrm>
            <a:off x="7235826" y="357188"/>
            <a:ext cx="1465263" cy="215444"/>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7188"/>
            <a:ext cx="2133600" cy="215444"/>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154" name="Rectangle 14"/>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4104" name="Group 149"/>
          <p:cNvGrpSpPr>
            <a:grpSpLocks/>
          </p:cNvGrpSpPr>
          <p:nvPr/>
        </p:nvGrpSpPr>
        <p:grpSpPr bwMode="auto">
          <a:xfrm>
            <a:off x="9324976" y="2633663"/>
            <a:ext cx="919163" cy="2418159"/>
            <a:chOff x="5839" y="2251"/>
            <a:chExt cx="579" cy="2031"/>
          </a:xfrm>
        </p:grpSpPr>
        <p:sp>
          <p:nvSpPr>
            <p:cNvPr id="6158" name="Rectangle 150"/>
            <p:cNvSpPr>
              <a:spLocks noChangeArrowheads="1"/>
            </p:cNvSpPr>
            <p:nvPr userDrawn="1"/>
          </p:nvSpPr>
          <p:spPr bwMode="auto">
            <a:xfrm>
              <a:off x="5839" y="3104"/>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4111" name="Group 151"/>
            <p:cNvGrpSpPr>
              <a:grpSpLocks/>
            </p:cNvGrpSpPr>
            <p:nvPr userDrawn="1"/>
          </p:nvGrpSpPr>
          <p:grpSpPr bwMode="auto">
            <a:xfrm>
              <a:off x="5893" y="2387"/>
              <a:ext cx="466" cy="115"/>
              <a:chOff x="5893" y="2387"/>
              <a:chExt cx="466" cy="115"/>
            </a:xfrm>
          </p:grpSpPr>
          <p:sp>
            <p:nvSpPr>
              <p:cNvPr id="6220" name="Rectangle 15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221" name="Rectangle 15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222" name="Rectangle 15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6223" name="Rectangle 15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4112" name="Group 156"/>
            <p:cNvGrpSpPr>
              <a:grpSpLocks/>
            </p:cNvGrpSpPr>
            <p:nvPr userDrawn="1"/>
          </p:nvGrpSpPr>
          <p:grpSpPr bwMode="auto">
            <a:xfrm>
              <a:off x="5893" y="2523"/>
              <a:ext cx="466" cy="115"/>
              <a:chOff x="5893" y="2523"/>
              <a:chExt cx="466" cy="115"/>
            </a:xfrm>
          </p:grpSpPr>
          <p:sp>
            <p:nvSpPr>
              <p:cNvPr id="6216" name="Rectangle 15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217" name="Rectangle 15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218" name="Rectangle 15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219" name="Rectangle 16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4113" name="Group 161"/>
            <p:cNvGrpSpPr>
              <a:grpSpLocks/>
            </p:cNvGrpSpPr>
            <p:nvPr userDrawn="1"/>
          </p:nvGrpSpPr>
          <p:grpSpPr bwMode="auto">
            <a:xfrm>
              <a:off x="5893" y="2659"/>
              <a:ext cx="466" cy="115"/>
              <a:chOff x="5893" y="2659"/>
              <a:chExt cx="466" cy="115"/>
            </a:xfrm>
          </p:grpSpPr>
          <p:sp>
            <p:nvSpPr>
              <p:cNvPr id="6212" name="Rectangle 16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213" name="Rectangle 16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6214" name="Rectangle 16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215" name="Rectangle 16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4114" name="Group 166"/>
            <p:cNvGrpSpPr>
              <a:grpSpLocks/>
            </p:cNvGrpSpPr>
            <p:nvPr userDrawn="1"/>
          </p:nvGrpSpPr>
          <p:grpSpPr bwMode="auto">
            <a:xfrm>
              <a:off x="5893" y="2251"/>
              <a:ext cx="466" cy="119"/>
              <a:chOff x="5893" y="2251"/>
              <a:chExt cx="466" cy="119"/>
            </a:xfrm>
          </p:grpSpPr>
          <p:sp>
            <p:nvSpPr>
              <p:cNvPr id="6208" name="Rectangle 16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209" name="Rectangle 16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6210" name="Rectangle 16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211" name="Rectangle 17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4115" name="Group 171"/>
            <p:cNvGrpSpPr>
              <a:grpSpLocks/>
            </p:cNvGrpSpPr>
            <p:nvPr userDrawn="1"/>
          </p:nvGrpSpPr>
          <p:grpSpPr bwMode="auto">
            <a:xfrm>
              <a:off x="5893" y="2886"/>
              <a:ext cx="466" cy="115"/>
              <a:chOff x="5893" y="2886"/>
              <a:chExt cx="466" cy="115"/>
            </a:xfrm>
          </p:grpSpPr>
          <p:sp>
            <p:nvSpPr>
              <p:cNvPr id="6204" name="Rectangle 17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205" name="Rectangle 17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6206" name="Rectangle 17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207" name="Rectangle 175"/>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16" name="Group 176"/>
            <p:cNvGrpSpPr>
              <a:grpSpLocks/>
            </p:cNvGrpSpPr>
            <p:nvPr userDrawn="1"/>
          </p:nvGrpSpPr>
          <p:grpSpPr bwMode="auto">
            <a:xfrm>
              <a:off x="5893" y="3022"/>
              <a:ext cx="466" cy="115"/>
              <a:chOff x="5893" y="3022"/>
              <a:chExt cx="466" cy="115"/>
            </a:xfrm>
          </p:grpSpPr>
          <p:sp>
            <p:nvSpPr>
              <p:cNvPr id="6200" name="Rectangle 17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201" name="Rectangle 17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202" name="Rectangle 17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6203" name="Rectangle 18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4117" name="Group 181"/>
            <p:cNvGrpSpPr>
              <a:grpSpLocks/>
            </p:cNvGrpSpPr>
            <p:nvPr userDrawn="1"/>
          </p:nvGrpSpPr>
          <p:grpSpPr bwMode="auto">
            <a:xfrm>
              <a:off x="5893" y="3158"/>
              <a:ext cx="466" cy="115"/>
              <a:chOff x="5893" y="3158"/>
              <a:chExt cx="466" cy="115"/>
            </a:xfrm>
          </p:grpSpPr>
          <p:sp>
            <p:nvSpPr>
              <p:cNvPr id="6196" name="Rectangle 18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197" name="Rectangle 18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6198" name="Rectangle 18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199" name="Rectangle 18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4118" name="Group 186"/>
            <p:cNvGrpSpPr>
              <a:grpSpLocks/>
            </p:cNvGrpSpPr>
            <p:nvPr userDrawn="1"/>
          </p:nvGrpSpPr>
          <p:grpSpPr bwMode="auto">
            <a:xfrm>
              <a:off x="5893" y="3385"/>
              <a:ext cx="466" cy="115"/>
              <a:chOff x="5893" y="3385"/>
              <a:chExt cx="466" cy="115"/>
            </a:xfrm>
          </p:grpSpPr>
          <p:sp>
            <p:nvSpPr>
              <p:cNvPr id="6192" name="Rectangle 18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193" name="Rectangle 18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6194" name="Rectangle 18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195" name="Rectangle 190"/>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19" name="Group 191"/>
            <p:cNvGrpSpPr>
              <a:grpSpLocks/>
            </p:cNvGrpSpPr>
            <p:nvPr userDrawn="1"/>
          </p:nvGrpSpPr>
          <p:grpSpPr bwMode="auto">
            <a:xfrm>
              <a:off x="5893" y="3521"/>
              <a:ext cx="466" cy="115"/>
              <a:chOff x="5893" y="3521"/>
              <a:chExt cx="466" cy="115"/>
            </a:xfrm>
          </p:grpSpPr>
          <p:sp>
            <p:nvSpPr>
              <p:cNvPr id="6188" name="Rectangle 19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189" name="Rectangle 19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190" name="Rectangle 19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6191" name="Rectangle 195"/>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20" name="Group 196"/>
            <p:cNvGrpSpPr>
              <a:grpSpLocks/>
            </p:cNvGrpSpPr>
            <p:nvPr userDrawn="1"/>
          </p:nvGrpSpPr>
          <p:grpSpPr bwMode="auto">
            <a:xfrm>
              <a:off x="5893" y="3657"/>
              <a:ext cx="466" cy="115"/>
              <a:chOff x="5893" y="3657"/>
              <a:chExt cx="466" cy="115"/>
            </a:xfrm>
          </p:grpSpPr>
          <p:sp>
            <p:nvSpPr>
              <p:cNvPr id="6184" name="Rectangle 19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185" name="Rectangle 19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6186" name="Rectangle 19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6187" name="Rectangle 200"/>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4121" name="Group 201"/>
            <p:cNvGrpSpPr>
              <a:grpSpLocks/>
            </p:cNvGrpSpPr>
            <p:nvPr userDrawn="1"/>
          </p:nvGrpSpPr>
          <p:grpSpPr bwMode="auto">
            <a:xfrm>
              <a:off x="5893" y="3884"/>
              <a:ext cx="466" cy="115"/>
              <a:chOff x="5893" y="3884"/>
              <a:chExt cx="466" cy="115"/>
            </a:xfrm>
          </p:grpSpPr>
          <p:sp>
            <p:nvSpPr>
              <p:cNvPr id="6180" name="Rectangle 20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6181" name="Rectangle 20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6182" name="Rectangle 20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6183" name="Rectangle 205"/>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4122" name="Group 206"/>
            <p:cNvGrpSpPr>
              <a:grpSpLocks/>
            </p:cNvGrpSpPr>
            <p:nvPr userDrawn="1"/>
          </p:nvGrpSpPr>
          <p:grpSpPr bwMode="auto">
            <a:xfrm>
              <a:off x="5893" y="4026"/>
              <a:ext cx="466" cy="115"/>
              <a:chOff x="5893" y="4026"/>
              <a:chExt cx="466" cy="115"/>
            </a:xfrm>
          </p:grpSpPr>
          <p:sp>
            <p:nvSpPr>
              <p:cNvPr id="6176" name="Rectangle 20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6177" name="Rectangle 20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6178" name="Rectangle 20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6179" name="Rectangle 210"/>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4123" name="Group 211"/>
            <p:cNvGrpSpPr>
              <a:grpSpLocks/>
            </p:cNvGrpSpPr>
            <p:nvPr userDrawn="1"/>
          </p:nvGrpSpPr>
          <p:grpSpPr bwMode="auto">
            <a:xfrm>
              <a:off x="5893" y="4167"/>
              <a:ext cx="466" cy="115"/>
              <a:chOff x="5893" y="4167"/>
              <a:chExt cx="466" cy="115"/>
            </a:xfrm>
          </p:grpSpPr>
          <p:sp>
            <p:nvSpPr>
              <p:cNvPr id="6172" name="Rectangle 212"/>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6173" name="Rectangle 213"/>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6174" name="Rectangle 214"/>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6175" name="Rectangle 215"/>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6156" name="Rectangle 216"/>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6157" name="Rectangle 217"/>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4107" name="Picture 80" descr="bra200912090008_M副本"/>
          <p:cNvPicPr>
            <a:picLocks noChangeAspect="1" noChangeArrowheads="1"/>
          </p:cNvPicPr>
          <p:nvPr/>
        </p:nvPicPr>
        <p:blipFill>
          <a:blip r:embed="rId4" cstate="print"/>
          <a:srcRect/>
          <a:stretch>
            <a:fillRect/>
          </a:stretch>
        </p:blipFill>
        <p:spPr bwMode="auto">
          <a:xfrm>
            <a:off x="0" y="951310"/>
            <a:ext cx="9144000" cy="2213372"/>
          </a:xfrm>
          <a:prstGeom prst="rect">
            <a:avLst/>
          </a:prstGeom>
          <a:noFill/>
          <a:ln w="9525">
            <a:noFill/>
            <a:miter lim="800000"/>
            <a:headEnd/>
            <a:tailEnd/>
          </a:ln>
        </p:spPr>
      </p:pic>
      <p:pic>
        <p:nvPicPr>
          <p:cNvPr id="4108" name="Picture 81" descr="未标题-2"/>
          <p:cNvPicPr>
            <a:picLocks noChangeAspect="1" noChangeArrowheads="1"/>
          </p:cNvPicPr>
          <p:nvPr/>
        </p:nvPicPr>
        <p:blipFill>
          <a:blip r:embed="rId5" cstate="print"/>
          <a:srcRect/>
          <a:stretch>
            <a:fillRect/>
          </a:stretch>
        </p:blipFill>
        <p:spPr bwMode="auto">
          <a:xfrm>
            <a:off x="6083300" y="951310"/>
            <a:ext cx="3060700" cy="2212181"/>
          </a:xfrm>
          <a:prstGeom prst="rect">
            <a:avLst/>
          </a:prstGeom>
          <a:noFill/>
          <a:ln w="9525">
            <a:noFill/>
            <a:miter lim="800000"/>
            <a:headEnd/>
            <a:tailEnd/>
          </a:ln>
        </p:spPr>
      </p:pic>
      <p:sp>
        <p:nvSpPr>
          <p:cNvPr id="2" name="Text Box 7"/>
          <p:cNvSpPr txBox="1">
            <a:spLocks noChangeArrowheads="1"/>
          </p:cNvSpPr>
          <p:nvPr/>
        </p:nvSpPr>
        <p:spPr bwMode="auto">
          <a:xfrm>
            <a:off x="7229475" y="2846785"/>
            <a:ext cx="1180131" cy="246221"/>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bwMode="auto">
          <a:xfrm>
            <a:off x="755651" y="3381375"/>
            <a:ext cx="5548313" cy="584775"/>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 name="Text Box 5"/>
          <p:cNvSpPr txBox="1">
            <a:spLocks noChangeArrowheads="1"/>
          </p:cNvSpPr>
          <p:nvPr/>
        </p:nvSpPr>
        <p:spPr bwMode="auto">
          <a:xfrm>
            <a:off x="755650" y="4664869"/>
            <a:ext cx="2937086" cy="215444"/>
          </a:xfrm>
          <a:prstGeom prst="rect">
            <a:avLst/>
          </a:prstGeom>
          <a:noFill/>
          <a:ln>
            <a:noFill/>
          </a:ln>
          <a:extLst>
            <a:ext uri="{909E8E84-426E-40DD-AFC4-6F175D3DCCD1}"/>
            <a:ext uri="{91240B29-F687-4F45-9708-019B960494DF}"/>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Switch TECHNOLOGIES CO., LTD.</a:t>
            </a:r>
          </a:p>
        </p:txBody>
      </p:sp>
      <p:pic>
        <p:nvPicPr>
          <p:cNvPr id="5124" name="Picture 6" descr="Logo"/>
          <p:cNvPicPr>
            <a:picLocks noChangeAspect="1" noChangeArrowheads="1"/>
          </p:cNvPicPr>
          <p:nvPr/>
        </p:nvPicPr>
        <p:blipFill>
          <a:blip r:embed="rId3" cstate="print"/>
          <a:srcRect/>
          <a:stretch>
            <a:fillRect/>
          </a:stretch>
        </p:blipFill>
        <p:spPr bwMode="auto">
          <a:xfrm>
            <a:off x="7669214" y="4263628"/>
            <a:ext cx="706437" cy="528638"/>
          </a:xfrm>
          <a:prstGeom prst="rect">
            <a:avLst/>
          </a:prstGeom>
          <a:noFill/>
          <a:ln w="9525">
            <a:noFill/>
            <a:miter lim="800000"/>
            <a:headEnd/>
            <a:tailEnd/>
          </a:ln>
        </p:spPr>
      </p:pic>
      <p:sp>
        <p:nvSpPr>
          <p:cNvPr id="7176" name="Rectangle 13"/>
          <p:cNvSpPr>
            <a:spLocks noChangeArrowheads="1"/>
          </p:cNvSpPr>
          <p:nvPr/>
        </p:nvSpPr>
        <p:spPr bwMode="auto">
          <a:xfrm>
            <a:off x="7235826" y="357188"/>
            <a:ext cx="1465263" cy="215444"/>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7188"/>
            <a:ext cx="2133600" cy="215444"/>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178" name="Rectangle 13"/>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5128" name="Group 148"/>
          <p:cNvGrpSpPr>
            <a:grpSpLocks/>
          </p:cNvGrpSpPr>
          <p:nvPr/>
        </p:nvGrpSpPr>
        <p:grpSpPr bwMode="auto">
          <a:xfrm>
            <a:off x="9324976" y="2633663"/>
            <a:ext cx="919163" cy="2418159"/>
            <a:chOff x="5839" y="2251"/>
            <a:chExt cx="579" cy="2031"/>
          </a:xfrm>
        </p:grpSpPr>
        <p:sp>
          <p:nvSpPr>
            <p:cNvPr id="7182" name="Rectangle 149"/>
            <p:cNvSpPr>
              <a:spLocks noChangeArrowheads="1"/>
            </p:cNvSpPr>
            <p:nvPr userDrawn="1"/>
          </p:nvSpPr>
          <p:spPr bwMode="auto">
            <a:xfrm>
              <a:off x="5839" y="3104"/>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5135" name="Group 150"/>
            <p:cNvGrpSpPr>
              <a:grpSpLocks/>
            </p:cNvGrpSpPr>
            <p:nvPr userDrawn="1"/>
          </p:nvGrpSpPr>
          <p:grpSpPr bwMode="auto">
            <a:xfrm>
              <a:off x="5893" y="2387"/>
              <a:ext cx="466" cy="115"/>
              <a:chOff x="5893" y="2387"/>
              <a:chExt cx="466" cy="115"/>
            </a:xfrm>
          </p:grpSpPr>
          <p:sp>
            <p:nvSpPr>
              <p:cNvPr id="7244"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45" name="Rectangle 152"/>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46"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7247"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5136" name="Group 155"/>
            <p:cNvGrpSpPr>
              <a:grpSpLocks/>
            </p:cNvGrpSpPr>
            <p:nvPr userDrawn="1"/>
          </p:nvGrpSpPr>
          <p:grpSpPr bwMode="auto">
            <a:xfrm>
              <a:off x="5893" y="2523"/>
              <a:ext cx="466" cy="115"/>
              <a:chOff x="5893" y="2523"/>
              <a:chExt cx="466" cy="115"/>
            </a:xfrm>
          </p:grpSpPr>
          <p:sp>
            <p:nvSpPr>
              <p:cNvPr id="7240"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41" name="Rectangle 157"/>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42"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243"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5137" name="Group 160"/>
            <p:cNvGrpSpPr>
              <a:grpSpLocks/>
            </p:cNvGrpSpPr>
            <p:nvPr userDrawn="1"/>
          </p:nvGrpSpPr>
          <p:grpSpPr bwMode="auto">
            <a:xfrm>
              <a:off x="5893" y="2659"/>
              <a:ext cx="466" cy="115"/>
              <a:chOff x="5893" y="2659"/>
              <a:chExt cx="466" cy="115"/>
            </a:xfrm>
          </p:grpSpPr>
          <p:sp>
            <p:nvSpPr>
              <p:cNvPr id="7236"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37" name="Rectangle 162"/>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7238"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39"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5138" name="Group 165"/>
            <p:cNvGrpSpPr>
              <a:grpSpLocks/>
            </p:cNvGrpSpPr>
            <p:nvPr userDrawn="1"/>
          </p:nvGrpSpPr>
          <p:grpSpPr bwMode="auto">
            <a:xfrm>
              <a:off x="5893" y="2251"/>
              <a:ext cx="466" cy="119"/>
              <a:chOff x="5893" y="2251"/>
              <a:chExt cx="466" cy="119"/>
            </a:xfrm>
          </p:grpSpPr>
          <p:sp>
            <p:nvSpPr>
              <p:cNvPr id="7232" name="Rectangle 166"/>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33"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7234"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35"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5139" name="Group 170"/>
            <p:cNvGrpSpPr>
              <a:grpSpLocks/>
            </p:cNvGrpSpPr>
            <p:nvPr userDrawn="1"/>
          </p:nvGrpSpPr>
          <p:grpSpPr bwMode="auto">
            <a:xfrm>
              <a:off x="5893" y="2886"/>
              <a:ext cx="466" cy="115"/>
              <a:chOff x="5893" y="2886"/>
              <a:chExt cx="466" cy="115"/>
            </a:xfrm>
          </p:grpSpPr>
          <p:sp>
            <p:nvSpPr>
              <p:cNvPr id="7228"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29" name="Rectangle 172"/>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7230"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31"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0" name="Group 175"/>
            <p:cNvGrpSpPr>
              <a:grpSpLocks/>
            </p:cNvGrpSpPr>
            <p:nvPr userDrawn="1"/>
          </p:nvGrpSpPr>
          <p:grpSpPr bwMode="auto">
            <a:xfrm>
              <a:off x="5893" y="3022"/>
              <a:ext cx="466" cy="115"/>
              <a:chOff x="5893" y="3022"/>
              <a:chExt cx="466" cy="115"/>
            </a:xfrm>
          </p:grpSpPr>
          <p:sp>
            <p:nvSpPr>
              <p:cNvPr id="7224"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25" name="Rectangle 177"/>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26"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7227"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5141" name="Group 180"/>
            <p:cNvGrpSpPr>
              <a:grpSpLocks/>
            </p:cNvGrpSpPr>
            <p:nvPr userDrawn="1"/>
          </p:nvGrpSpPr>
          <p:grpSpPr bwMode="auto">
            <a:xfrm>
              <a:off x="5893" y="3158"/>
              <a:ext cx="466" cy="115"/>
              <a:chOff x="5893" y="3158"/>
              <a:chExt cx="466" cy="115"/>
            </a:xfrm>
          </p:grpSpPr>
          <p:sp>
            <p:nvSpPr>
              <p:cNvPr id="7220"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221" name="Rectangle 182"/>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7222"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23"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5142" name="Group 185"/>
            <p:cNvGrpSpPr>
              <a:grpSpLocks/>
            </p:cNvGrpSpPr>
            <p:nvPr userDrawn="1"/>
          </p:nvGrpSpPr>
          <p:grpSpPr bwMode="auto">
            <a:xfrm>
              <a:off x="5893" y="3385"/>
              <a:ext cx="466" cy="115"/>
              <a:chOff x="5893" y="3385"/>
              <a:chExt cx="466" cy="115"/>
            </a:xfrm>
          </p:grpSpPr>
          <p:sp>
            <p:nvSpPr>
              <p:cNvPr id="7216"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17" name="Rectangle 187"/>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7218"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19"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3" name="Group 190"/>
            <p:cNvGrpSpPr>
              <a:grpSpLocks/>
            </p:cNvGrpSpPr>
            <p:nvPr userDrawn="1"/>
          </p:nvGrpSpPr>
          <p:grpSpPr bwMode="auto">
            <a:xfrm>
              <a:off x="5893" y="3521"/>
              <a:ext cx="466" cy="115"/>
              <a:chOff x="5893" y="3521"/>
              <a:chExt cx="466" cy="115"/>
            </a:xfrm>
          </p:grpSpPr>
          <p:sp>
            <p:nvSpPr>
              <p:cNvPr id="7212"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13" name="Rectangle 192"/>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14"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7215"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4" name="Group 195"/>
            <p:cNvGrpSpPr>
              <a:grpSpLocks/>
            </p:cNvGrpSpPr>
            <p:nvPr userDrawn="1"/>
          </p:nvGrpSpPr>
          <p:grpSpPr bwMode="auto">
            <a:xfrm>
              <a:off x="5893" y="3657"/>
              <a:ext cx="466" cy="115"/>
              <a:chOff x="5893" y="3657"/>
              <a:chExt cx="466" cy="115"/>
            </a:xfrm>
          </p:grpSpPr>
          <p:sp>
            <p:nvSpPr>
              <p:cNvPr id="7208"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209" name="Rectangle 197"/>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7210"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7211"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5" name="Group 200"/>
            <p:cNvGrpSpPr>
              <a:grpSpLocks/>
            </p:cNvGrpSpPr>
            <p:nvPr userDrawn="1"/>
          </p:nvGrpSpPr>
          <p:grpSpPr bwMode="auto">
            <a:xfrm>
              <a:off x="5893" y="3884"/>
              <a:ext cx="466" cy="115"/>
              <a:chOff x="5893" y="3884"/>
              <a:chExt cx="466" cy="115"/>
            </a:xfrm>
          </p:grpSpPr>
          <p:sp>
            <p:nvSpPr>
              <p:cNvPr id="7204"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7205" name="Rectangle 202"/>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7206"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7207"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5146" name="Group 205"/>
            <p:cNvGrpSpPr>
              <a:grpSpLocks/>
            </p:cNvGrpSpPr>
            <p:nvPr userDrawn="1"/>
          </p:nvGrpSpPr>
          <p:grpSpPr bwMode="auto">
            <a:xfrm>
              <a:off x="5893" y="4026"/>
              <a:ext cx="466" cy="115"/>
              <a:chOff x="5893" y="4026"/>
              <a:chExt cx="466" cy="115"/>
            </a:xfrm>
          </p:grpSpPr>
          <p:sp>
            <p:nvSpPr>
              <p:cNvPr id="7200"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7201" name="Rectangle 207"/>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7202"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7203"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5147" name="Group 210"/>
            <p:cNvGrpSpPr>
              <a:grpSpLocks/>
            </p:cNvGrpSpPr>
            <p:nvPr userDrawn="1"/>
          </p:nvGrpSpPr>
          <p:grpSpPr bwMode="auto">
            <a:xfrm>
              <a:off x="5893" y="4167"/>
              <a:ext cx="466" cy="115"/>
              <a:chOff x="5893" y="4167"/>
              <a:chExt cx="466" cy="115"/>
            </a:xfrm>
          </p:grpSpPr>
          <p:sp>
            <p:nvSpPr>
              <p:cNvPr id="7196"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7197" name="Rectangle 212"/>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7198"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7199"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7180" name="Rectangle 215"/>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7181" name="Rectangle 216"/>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5131" name="Picture 80" descr="sb10064568n-001副本"/>
          <p:cNvPicPr>
            <a:picLocks noChangeAspect="1" noChangeArrowheads="1"/>
          </p:cNvPicPr>
          <p:nvPr/>
        </p:nvPicPr>
        <p:blipFill>
          <a:blip r:embed="rId4" cstate="print"/>
          <a:srcRect/>
          <a:stretch>
            <a:fillRect/>
          </a:stretch>
        </p:blipFill>
        <p:spPr bwMode="auto">
          <a:xfrm>
            <a:off x="0" y="951310"/>
            <a:ext cx="9144000" cy="2213372"/>
          </a:xfrm>
          <a:prstGeom prst="rect">
            <a:avLst/>
          </a:prstGeom>
          <a:noFill/>
          <a:ln w="9525">
            <a:noFill/>
            <a:miter lim="800000"/>
            <a:headEnd/>
            <a:tailEnd/>
          </a:ln>
        </p:spPr>
      </p:pic>
      <p:pic>
        <p:nvPicPr>
          <p:cNvPr id="5132" name="Picture 81" descr="未标题-2"/>
          <p:cNvPicPr>
            <a:picLocks noChangeAspect="1" noChangeArrowheads="1"/>
          </p:cNvPicPr>
          <p:nvPr/>
        </p:nvPicPr>
        <p:blipFill>
          <a:blip r:embed="rId5" cstate="print"/>
          <a:srcRect/>
          <a:stretch>
            <a:fillRect/>
          </a:stretch>
        </p:blipFill>
        <p:spPr bwMode="auto">
          <a:xfrm>
            <a:off x="6083300" y="951310"/>
            <a:ext cx="3060700" cy="2212181"/>
          </a:xfrm>
          <a:prstGeom prst="rect">
            <a:avLst/>
          </a:prstGeom>
          <a:noFill/>
          <a:ln w="9525">
            <a:noFill/>
            <a:miter lim="800000"/>
            <a:headEnd/>
            <a:tailEnd/>
          </a:ln>
        </p:spPr>
      </p:pic>
      <p:sp>
        <p:nvSpPr>
          <p:cNvPr id="2" name="Text Box 7"/>
          <p:cNvSpPr txBox="1">
            <a:spLocks noChangeArrowheads="1"/>
          </p:cNvSpPr>
          <p:nvPr/>
        </p:nvSpPr>
        <p:spPr bwMode="auto">
          <a:xfrm>
            <a:off x="7229475" y="2846785"/>
            <a:ext cx="1180131" cy="246221"/>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bwMode="auto">
          <a:xfrm>
            <a:off x="755651" y="3381375"/>
            <a:ext cx="5548313" cy="584775"/>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 name="Text Box 5"/>
          <p:cNvSpPr txBox="1">
            <a:spLocks noChangeArrowheads="1"/>
          </p:cNvSpPr>
          <p:nvPr/>
        </p:nvSpPr>
        <p:spPr bwMode="auto">
          <a:xfrm>
            <a:off x="755650" y="4664869"/>
            <a:ext cx="2937086" cy="215444"/>
          </a:xfrm>
          <a:prstGeom prst="rect">
            <a:avLst/>
          </a:prstGeom>
          <a:noFill/>
          <a:ln>
            <a:noFill/>
          </a:ln>
          <a:extLst>
            <a:ext uri="{909E8E84-426E-40DD-AFC4-6F175D3DCCD1}"/>
            <a:ext uri="{91240B29-F687-4F45-9708-019B960494DF}"/>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00" dirty="0" smtClean="0">
                <a:latin typeface="FrutigerNext LT Bold" pitchFamily="34" charset="0"/>
                <a:ea typeface="MS PGothic" pitchFamily="34" charset="-128"/>
              </a:rPr>
              <a:t>Switch TECHNOLOGIES CO., LTD.</a:t>
            </a:r>
          </a:p>
        </p:txBody>
      </p:sp>
      <p:pic>
        <p:nvPicPr>
          <p:cNvPr id="6148" name="Picture 6" descr="Logo"/>
          <p:cNvPicPr>
            <a:picLocks noChangeAspect="1" noChangeArrowheads="1"/>
          </p:cNvPicPr>
          <p:nvPr/>
        </p:nvPicPr>
        <p:blipFill>
          <a:blip r:embed="rId3" cstate="print"/>
          <a:srcRect/>
          <a:stretch>
            <a:fillRect/>
          </a:stretch>
        </p:blipFill>
        <p:spPr bwMode="auto">
          <a:xfrm>
            <a:off x="7669214" y="4263628"/>
            <a:ext cx="706437" cy="528638"/>
          </a:xfrm>
          <a:prstGeom prst="rect">
            <a:avLst/>
          </a:prstGeom>
          <a:noFill/>
          <a:ln w="9525">
            <a:noFill/>
            <a:miter lim="800000"/>
            <a:headEnd/>
            <a:tailEnd/>
          </a:ln>
        </p:spPr>
      </p:pic>
      <p:sp>
        <p:nvSpPr>
          <p:cNvPr id="8200" name="Rectangle 13"/>
          <p:cNvSpPr>
            <a:spLocks noChangeArrowheads="1"/>
          </p:cNvSpPr>
          <p:nvPr/>
        </p:nvSpPr>
        <p:spPr bwMode="auto">
          <a:xfrm>
            <a:off x="7235826" y="357188"/>
            <a:ext cx="1465263" cy="215444"/>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755650" y="357188"/>
            <a:ext cx="2133600" cy="215444"/>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02" name="Rectangle 15"/>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grpSp>
        <p:nvGrpSpPr>
          <p:cNvPr id="6152" name="Group 83"/>
          <p:cNvGrpSpPr>
            <a:grpSpLocks/>
          </p:cNvGrpSpPr>
          <p:nvPr/>
        </p:nvGrpSpPr>
        <p:grpSpPr bwMode="auto">
          <a:xfrm>
            <a:off x="9324976" y="2633663"/>
            <a:ext cx="919163" cy="2418159"/>
            <a:chOff x="5839" y="2251"/>
            <a:chExt cx="579" cy="2031"/>
          </a:xfrm>
        </p:grpSpPr>
        <p:sp>
          <p:nvSpPr>
            <p:cNvPr id="8206" name="Rectangle 84"/>
            <p:cNvSpPr>
              <a:spLocks noChangeArrowheads="1"/>
            </p:cNvSpPr>
            <p:nvPr userDrawn="1"/>
          </p:nvSpPr>
          <p:spPr bwMode="auto">
            <a:xfrm>
              <a:off x="5839" y="3104"/>
              <a:ext cx="579" cy="310"/>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6159" name="Group 85"/>
            <p:cNvGrpSpPr>
              <a:grpSpLocks/>
            </p:cNvGrpSpPr>
            <p:nvPr userDrawn="1"/>
          </p:nvGrpSpPr>
          <p:grpSpPr bwMode="auto">
            <a:xfrm>
              <a:off x="5893" y="2387"/>
              <a:ext cx="466" cy="115"/>
              <a:chOff x="5893" y="2387"/>
              <a:chExt cx="466" cy="115"/>
            </a:xfrm>
          </p:grpSpPr>
          <p:sp>
            <p:nvSpPr>
              <p:cNvPr id="8268" name="Rectangle 86"/>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69" name="Rectangle 87"/>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70" name="Rectangle 88"/>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8271" name="Rectangle 89"/>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6160" name="Group 90"/>
            <p:cNvGrpSpPr>
              <a:grpSpLocks/>
            </p:cNvGrpSpPr>
            <p:nvPr userDrawn="1"/>
          </p:nvGrpSpPr>
          <p:grpSpPr bwMode="auto">
            <a:xfrm>
              <a:off x="5893" y="2523"/>
              <a:ext cx="466" cy="115"/>
              <a:chOff x="5893" y="2523"/>
              <a:chExt cx="466" cy="115"/>
            </a:xfrm>
          </p:grpSpPr>
          <p:sp>
            <p:nvSpPr>
              <p:cNvPr id="8264" name="Rectangle 91"/>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65" name="Rectangle 92"/>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66" name="Rectangle 93"/>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67" name="Rectangle 94"/>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6161" name="Group 95"/>
            <p:cNvGrpSpPr>
              <a:grpSpLocks/>
            </p:cNvGrpSpPr>
            <p:nvPr userDrawn="1"/>
          </p:nvGrpSpPr>
          <p:grpSpPr bwMode="auto">
            <a:xfrm>
              <a:off x="5893" y="2659"/>
              <a:ext cx="466" cy="115"/>
              <a:chOff x="5893" y="2659"/>
              <a:chExt cx="466" cy="115"/>
            </a:xfrm>
          </p:grpSpPr>
          <p:sp>
            <p:nvSpPr>
              <p:cNvPr id="8260" name="Rectangle 96"/>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61" name="Rectangle 97"/>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8262" name="Rectangle 98"/>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63" name="Rectangle 99"/>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6162" name="Group 100"/>
            <p:cNvGrpSpPr>
              <a:grpSpLocks/>
            </p:cNvGrpSpPr>
            <p:nvPr userDrawn="1"/>
          </p:nvGrpSpPr>
          <p:grpSpPr bwMode="auto">
            <a:xfrm>
              <a:off x="5893" y="2251"/>
              <a:ext cx="466" cy="119"/>
              <a:chOff x="5893" y="2251"/>
              <a:chExt cx="466" cy="119"/>
            </a:xfrm>
          </p:grpSpPr>
          <p:sp>
            <p:nvSpPr>
              <p:cNvPr id="8256" name="Rectangle 101"/>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57" name="Rectangle 102"/>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8258" name="Rectangle 103"/>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59" name="Rectangle 104"/>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6163" name="Group 105"/>
            <p:cNvGrpSpPr>
              <a:grpSpLocks/>
            </p:cNvGrpSpPr>
            <p:nvPr userDrawn="1"/>
          </p:nvGrpSpPr>
          <p:grpSpPr bwMode="auto">
            <a:xfrm>
              <a:off x="5893" y="2886"/>
              <a:ext cx="466" cy="115"/>
              <a:chOff x="5893" y="2886"/>
              <a:chExt cx="466" cy="115"/>
            </a:xfrm>
          </p:grpSpPr>
          <p:sp>
            <p:nvSpPr>
              <p:cNvPr id="8252" name="Rectangle 106"/>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53" name="Rectangle 107"/>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8254" name="Rectangle 108"/>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55" name="Rectangle 109"/>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4" name="Group 110"/>
            <p:cNvGrpSpPr>
              <a:grpSpLocks/>
            </p:cNvGrpSpPr>
            <p:nvPr userDrawn="1"/>
          </p:nvGrpSpPr>
          <p:grpSpPr bwMode="auto">
            <a:xfrm>
              <a:off x="5893" y="3022"/>
              <a:ext cx="466" cy="115"/>
              <a:chOff x="5893" y="3022"/>
              <a:chExt cx="466" cy="115"/>
            </a:xfrm>
          </p:grpSpPr>
          <p:sp>
            <p:nvSpPr>
              <p:cNvPr id="8248" name="Rectangle 111"/>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49" name="Rectangle 112"/>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50" name="Rectangle 113"/>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8251" name="Rectangle 114"/>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6165" name="Group 115"/>
            <p:cNvGrpSpPr>
              <a:grpSpLocks/>
            </p:cNvGrpSpPr>
            <p:nvPr userDrawn="1"/>
          </p:nvGrpSpPr>
          <p:grpSpPr bwMode="auto">
            <a:xfrm>
              <a:off x="5893" y="3158"/>
              <a:ext cx="466" cy="115"/>
              <a:chOff x="5893" y="3158"/>
              <a:chExt cx="466" cy="115"/>
            </a:xfrm>
          </p:grpSpPr>
          <p:sp>
            <p:nvSpPr>
              <p:cNvPr id="8244" name="Rectangle 116"/>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45" name="Rectangle 117"/>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8246" name="Rectangle 118"/>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47" name="Rectangle 119"/>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6166" name="Group 120"/>
            <p:cNvGrpSpPr>
              <a:grpSpLocks/>
            </p:cNvGrpSpPr>
            <p:nvPr userDrawn="1"/>
          </p:nvGrpSpPr>
          <p:grpSpPr bwMode="auto">
            <a:xfrm>
              <a:off x="5893" y="3385"/>
              <a:ext cx="466" cy="115"/>
              <a:chOff x="5893" y="3385"/>
              <a:chExt cx="466" cy="115"/>
            </a:xfrm>
          </p:grpSpPr>
          <p:sp>
            <p:nvSpPr>
              <p:cNvPr id="8240" name="Rectangle 121"/>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41" name="Rectangle 122"/>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8242" name="Rectangle 123"/>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43" name="Rectangle 124"/>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7" name="Group 125"/>
            <p:cNvGrpSpPr>
              <a:grpSpLocks/>
            </p:cNvGrpSpPr>
            <p:nvPr userDrawn="1"/>
          </p:nvGrpSpPr>
          <p:grpSpPr bwMode="auto">
            <a:xfrm>
              <a:off x="5893" y="3521"/>
              <a:ext cx="466" cy="115"/>
              <a:chOff x="5893" y="3521"/>
              <a:chExt cx="466" cy="115"/>
            </a:xfrm>
          </p:grpSpPr>
          <p:sp>
            <p:nvSpPr>
              <p:cNvPr id="8236" name="Rectangle 126"/>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37" name="Rectangle 127"/>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38" name="Rectangle 128"/>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8239" name="Rectangle 129"/>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8" name="Group 130"/>
            <p:cNvGrpSpPr>
              <a:grpSpLocks/>
            </p:cNvGrpSpPr>
            <p:nvPr userDrawn="1"/>
          </p:nvGrpSpPr>
          <p:grpSpPr bwMode="auto">
            <a:xfrm>
              <a:off x="5893" y="3657"/>
              <a:ext cx="466" cy="115"/>
              <a:chOff x="5893" y="3657"/>
              <a:chExt cx="466" cy="115"/>
            </a:xfrm>
          </p:grpSpPr>
          <p:sp>
            <p:nvSpPr>
              <p:cNvPr id="8232" name="Rectangle 131"/>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33" name="Rectangle 132"/>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8234" name="Rectangle 133"/>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8235" name="Rectangle 134"/>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6169" name="Group 135"/>
            <p:cNvGrpSpPr>
              <a:grpSpLocks/>
            </p:cNvGrpSpPr>
            <p:nvPr userDrawn="1"/>
          </p:nvGrpSpPr>
          <p:grpSpPr bwMode="auto">
            <a:xfrm>
              <a:off x="5893" y="3884"/>
              <a:ext cx="466" cy="115"/>
              <a:chOff x="5893" y="3884"/>
              <a:chExt cx="466" cy="115"/>
            </a:xfrm>
          </p:grpSpPr>
          <p:sp>
            <p:nvSpPr>
              <p:cNvPr id="8228" name="Rectangle 136"/>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8229" name="Rectangle 137"/>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8230" name="Rectangle 138"/>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8231" name="Rectangle 139"/>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6170" name="Group 140"/>
            <p:cNvGrpSpPr>
              <a:grpSpLocks/>
            </p:cNvGrpSpPr>
            <p:nvPr userDrawn="1"/>
          </p:nvGrpSpPr>
          <p:grpSpPr bwMode="auto">
            <a:xfrm>
              <a:off x="5893" y="4026"/>
              <a:ext cx="466" cy="115"/>
              <a:chOff x="5893" y="4026"/>
              <a:chExt cx="466" cy="115"/>
            </a:xfrm>
          </p:grpSpPr>
          <p:sp>
            <p:nvSpPr>
              <p:cNvPr id="8224" name="Rectangle 141"/>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8225" name="Rectangle 142"/>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8226" name="Rectangle 143"/>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8227" name="Rectangle 144"/>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6171" name="Group 145"/>
            <p:cNvGrpSpPr>
              <a:grpSpLocks/>
            </p:cNvGrpSpPr>
            <p:nvPr userDrawn="1"/>
          </p:nvGrpSpPr>
          <p:grpSpPr bwMode="auto">
            <a:xfrm>
              <a:off x="5893" y="4167"/>
              <a:ext cx="466" cy="115"/>
              <a:chOff x="5893" y="4167"/>
              <a:chExt cx="466" cy="115"/>
            </a:xfrm>
          </p:grpSpPr>
          <p:sp>
            <p:nvSpPr>
              <p:cNvPr id="8220" name="Rectangle 146"/>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8221" name="Rectangle 147"/>
              <p:cNvSpPr>
                <a:spLocks noChangeArrowheads="1"/>
              </p:cNvSpPr>
              <p:nvPr userDrawn="1"/>
            </p:nvSpPr>
            <p:spPr bwMode="auto">
              <a:xfrm flipV="1">
                <a:off x="6126" y="4167"/>
                <a:ext cx="116"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8222" name="Rectangle 148"/>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8223" name="Rectangle 149"/>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8204" name="Rectangle 150"/>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8205" name="Rectangle 151"/>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pic>
        <p:nvPicPr>
          <p:cNvPr id="6155" name="Picture 80" descr="89738649副本"/>
          <p:cNvPicPr>
            <a:picLocks noChangeAspect="1" noChangeArrowheads="1"/>
          </p:cNvPicPr>
          <p:nvPr/>
        </p:nvPicPr>
        <p:blipFill>
          <a:blip r:embed="rId4" cstate="print"/>
          <a:srcRect/>
          <a:stretch>
            <a:fillRect/>
          </a:stretch>
        </p:blipFill>
        <p:spPr bwMode="auto">
          <a:xfrm>
            <a:off x="0" y="951310"/>
            <a:ext cx="9144000" cy="2213372"/>
          </a:xfrm>
          <a:prstGeom prst="rect">
            <a:avLst/>
          </a:prstGeom>
          <a:noFill/>
          <a:ln w="9525">
            <a:noFill/>
            <a:miter lim="800000"/>
            <a:headEnd/>
            <a:tailEnd/>
          </a:ln>
        </p:spPr>
      </p:pic>
      <p:pic>
        <p:nvPicPr>
          <p:cNvPr id="6156" name="Picture 81" descr="未标题-2"/>
          <p:cNvPicPr>
            <a:picLocks noChangeAspect="1" noChangeArrowheads="1"/>
          </p:cNvPicPr>
          <p:nvPr/>
        </p:nvPicPr>
        <p:blipFill>
          <a:blip r:embed="rId5" cstate="print"/>
          <a:srcRect/>
          <a:stretch>
            <a:fillRect/>
          </a:stretch>
        </p:blipFill>
        <p:spPr bwMode="auto">
          <a:xfrm>
            <a:off x="6083300" y="951310"/>
            <a:ext cx="3060700" cy="2212181"/>
          </a:xfrm>
          <a:prstGeom prst="rect">
            <a:avLst/>
          </a:prstGeom>
          <a:noFill/>
          <a:ln w="9525">
            <a:noFill/>
            <a:miter lim="800000"/>
            <a:headEnd/>
            <a:tailEnd/>
          </a:ln>
        </p:spPr>
      </p:pic>
      <p:sp>
        <p:nvSpPr>
          <p:cNvPr id="2" name="Text Box 7"/>
          <p:cNvSpPr txBox="1">
            <a:spLocks noChangeArrowheads="1"/>
          </p:cNvSpPr>
          <p:nvPr/>
        </p:nvSpPr>
        <p:spPr bwMode="auto">
          <a:xfrm>
            <a:off x="7229475" y="2846785"/>
            <a:ext cx="1180131" cy="246221"/>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2374781"/>
            <a:ext cx="9144000" cy="393938"/>
          </a:xfrm>
          <a:prstGeom prst="rect">
            <a:avLst/>
          </a:prstGeom>
          <a:solidFill>
            <a:srgbClr val="EAEAEA"/>
          </a:solidFill>
          <a:ln w="9525" algn="ctr">
            <a:noFill/>
            <a:miter lim="800000"/>
            <a:headEnd/>
            <a:tailEnd/>
          </a:ln>
          <a:effectLst/>
        </p:spPr>
        <p:txBody>
          <a:bodyPr lIns="91425" tIns="45712" rIns="91425" bIns="45712" anchor="ctr">
            <a:spAutoFit/>
          </a:bodyPr>
          <a:lstStyle/>
          <a:p>
            <a:pPr>
              <a:lnSpc>
                <a:spcPct val="140000"/>
              </a:lnSpc>
              <a:buClr>
                <a:srgbClr val="FF0000"/>
              </a:buClr>
              <a:buSzPct val="90000"/>
              <a:buFont typeface="Wingdings" pitchFamily="2" charset="2"/>
              <a:buChar char="l"/>
              <a:defRPr/>
            </a:pPr>
            <a:endParaRPr lang="zh-CN" altLang="en-US" sz="1400" b="1">
              <a:solidFill>
                <a:srgbClr val="000000"/>
              </a:solidFill>
              <a:latin typeface="Arial" charset="0"/>
              <a:ea typeface="华文细黑" pitchFamily="2" charset="-122"/>
            </a:endParaRPr>
          </a:p>
        </p:txBody>
      </p:sp>
      <p:sp>
        <p:nvSpPr>
          <p:cNvPr id="7171" name="Rectangle 13"/>
          <p:cNvSpPr>
            <a:spLocks noGrp="1" noChangeArrowheads="1"/>
          </p:cNvSpPr>
          <p:nvPr>
            <p:ph type="title"/>
          </p:nvPr>
        </p:nvSpPr>
        <p:spPr bwMode="auto">
          <a:xfrm>
            <a:off x="755650" y="244079"/>
            <a:ext cx="7632700" cy="653653"/>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7172" name="Rectangle 68"/>
          <p:cNvSpPr>
            <a:spLocks noGrp="1" noChangeArrowheads="1"/>
          </p:cNvSpPr>
          <p:nvPr>
            <p:ph type="body" idx="1"/>
          </p:nvPr>
        </p:nvSpPr>
        <p:spPr bwMode="auto">
          <a:xfrm>
            <a:off x="755650" y="1221582"/>
            <a:ext cx="7632700" cy="3145631"/>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9221" name="Rectangle 13"/>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charset="0"/>
                <a:ea typeface="黑体" pitchFamily="49" charset="-122"/>
              </a:rPr>
              <a:t> </a:t>
            </a:r>
          </a:p>
        </p:txBody>
      </p:sp>
      <p:grpSp>
        <p:nvGrpSpPr>
          <p:cNvPr id="7174" name="Group 14"/>
          <p:cNvGrpSpPr>
            <a:grpSpLocks/>
          </p:cNvGrpSpPr>
          <p:nvPr/>
        </p:nvGrpSpPr>
        <p:grpSpPr bwMode="auto">
          <a:xfrm>
            <a:off x="9324976" y="2633663"/>
            <a:ext cx="919163" cy="2418159"/>
            <a:chOff x="5839" y="2251"/>
            <a:chExt cx="579" cy="2031"/>
          </a:xfrm>
        </p:grpSpPr>
        <p:sp>
          <p:nvSpPr>
            <p:cNvPr id="9225" name="Rectangle 15"/>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7178"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7179"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7180"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7181"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7182"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7183"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7184"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7185"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7186"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7187"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7188"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7189"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7190"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9223" name="Rectangle 81"/>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9224" name="Rectangle 82"/>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buClr>
                <a:schemeClr val="bg2"/>
              </a:buClr>
              <a:buSzPct val="60000"/>
              <a:buFont typeface="Wingdings" pitchFamily="2" charset="2"/>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9" descr="dd"/>
          <p:cNvPicPr>
            <a:picLocks noChangeAspect="1" noChangeArrowheads="1"/>
          </p:cNvPicPr>
          <p:nvPr/>
        </p:nvPicPr>
        <p:blipFill>
          <a:blip r:embed="rId3" cstate="print"/>
          <a:srcRect/>
          <a:stretch>
            <a:fillRect/>
          </a:stretch>
        </p:blipFill>
        <p:spPr bwMode="auto">
          <a:xfrm>
            <a:off x="0" y="4668442"/>
            <a:ext cx="9150350" cy="477440"/>
          </a:xfrm>
          <a:prstGeom prst="rect">
            <a:avLst/>
          </a:prstGeom>
          <a:noFill/>
          <a:ln w="9525">
            <a:noFill/>
            <a:miter lim="800000"/>
            <a:headEnd/>
            <a:tailEnd/>
          </a:ln>
        </p:spPr>
      </p:pic>
      <p:sp>
        <p:nvSpPr>
          <p:cNvPr id="154" name="Text Box 8"/>
          <p:cNvSpPr txBox="1">
            <a:spLocks noChangeArrowheads="1"/>
          </p:cNvSpPr>
          <p:nvPr/>
        </p:nvSpPr>
        <p:spPr bwMode="auto">
          <a:xfrm>
            <a:off x="755651" y="4838700"/>
            <a:ext cx="2522527" cy="184666"/>
          </a:xfrm>
          <a:prstGeom prst="rect">
            <a:avLst/>
          </a:prstGeom>
          <a:noFill/>
          <a:ln>
            <a:noFill/>
          </a:ln>
          <a:extLst>
            <a:ext uri="{909E8E84-426E-40DD-AFC4-6F175D3DCCD1}"/>
            <a:ext uri="{91240B29-F687-4F45-9708-019B960494DF}"/>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Switch TECHNOLOGIES CO., LTD.</a:t>
            </a:r>
          </a:p>
        </p:txBody>
      </p:sp>
      <p:pic>
        <p:nvPicPr>
          <p:cNvPr id="8196" name="Picture 9" descr="8"/>
          <p:cNvPicPr>
            <a:picLocks noChangeAspect="1" noChangeArrowheads="1"/>
          </p:cNvPicPr>
          <p:nvPr/>
        </p:nvPicPr>
        <p:blipFill>
          <a:blip r:embed="rId4" cstate="print"/>
          <a:srcRect/>
          <a:stretch>
            <a:fillRect/>
          </a:stretch>
        </p:blipFill>
        <p:spPr bwMode="auto">
          <a:xfrm>
            <a:off x="7508876" y="4789885"/>
            <a:ext cx="1311275" cy="234553"/>
          </a:xfrm>
          <a:prstGeom prst="rect">
            <a:avLst/>
          </a:prstGeom>
          <a:noFill/>
          <a:ln w="9525">
            <a:noFill/>
            <a:miter lim="800000"/>
            <a:headEnd/>
            <a:tailEnd/>
          </a:ln>
        </p:spPr>
      </p:pic>
      <p:sp>
        <p:nvSpPr>
          <p:cNvPr id="8197" name="Rectangle 13"/>
          <p:cNvSpPr>
            <a:spLocks noGrp="1" noChangeArrowheads="1"/>
          </p:cNvSpPr>
          <p:nvPr>
            <p:ph type="title"/>
          </p:nvPr>
        </p:nvSpPr>
        <p:spPr bwMode="auto">
          <a:xfrm>
            <a:off x="755650" y="244079"/>
            <a:ext cx="7632700" cy="653653"/>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8199" name="Rectangle 68"/>
          <p:cNvSpPr>
            <a:spLocks noGrp="1" noChangeArrowheads="1"/>
          </p:cNvSpPr>
          <p:nvPr>
            <p:ph type="body" idx="1"/>
          </p:nvPr>
        </p:nvSpPr>
        <p:spPr bwMode="auto">
          <a:xfrm>
            <a:off x="755650" y="1221582"/>
            <a:ext cx="7632700" cy="3145631"/>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rPr>
              <a:t>FrutigerNext</a:t>
            </a:r>
            <a:r>
              <a:rPr lang="en-US" altLang="zh-CN" sz="1100" dirty="0">
                <a:solidFill>
                  <a:srgbClr val="FFFFFF"/>
                </a:solidFill>
              </a:rPr>
              <a:t> LT Medium</a:t>
            </a:r>
          </a:p>
          <a:p>
            <a:pPr marL="342900" indent="-342900" algn="r" eaLnBrk="0" hangingPunct="0">
              <a:lnSpc>
                <a:spcPct val="125000"/>
              </a:lnSpc>
              <a:spcBef>
                <a:spcPct val="20000"/>
              </a:spcBef>
              <a:buFont typeface="Arial" charset="0"/>
              <a:buNone/>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rPr>
              <a:t>FrutigerNext</a:t>
            </a:r>
            <a:r>
              <a:rPr lang="en-US" altLang="zh-CN" sz="1100" dirty="0">
                <a:solidFill>
                  <a:srgbClr val="FFFFFF"/>
                </a:solidFill>
              </a:rPr>
              <a:t> LT Regular</a:t>
            </a:r>
          </a:p>
          <a:p>
            <a:pPr marL="342900" indent="-342900" algn="r" eaLnBrk="0" hangingPunct="0">
              <a:lnSpc>
                <a:spcPct val="125000"/>
              </a:lnSpc>
              <a:spcBef>
                <a:spcPct val="20000"/>
              </a:spcBef>
              <a:buFont typeface="Arial" charset="0"/>
              <a:buNone/>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b="1" dirty="0">
                <a:solidFill>
                  <a:srgbClr val="FFFFFF"/>
                </a:solidFill>
                <a:latin typeface="Arial" charset="0"/>
                <a:ea typeface="华文细黑" pitchFamily="2" charset="-122"/>
              </a:rPr>
              <a:t> </a:t>
            </a:r>
          </a:p>
        </p:txBody>
      </p:sp>
      <p:grpSp>
        <p:nvGrpSpPr>
          <p:cNvPr id="8201" name="Group 16"/>
          <p:cNvGrpSpPr>
            <a:grpSpLocks/>
          </p:cNvGrpSpPr>
          <p:nvPr/>
        </p:nvGrpSpPr>
        <p:grpSpPr bwMode="auto">
          <a:xfrm>
            <a:off x="9324976" y="2633663"/>
            <a:ext cx="919163" cy="2418159"/>
            <a:chOff x="5839" y="2251"/>
            <a:chExt cx="579" cy="2031"/>
          </a:xfrm>
        </p:grpSpPr>
        <p:sp>
          <p:nvSpPr>
            <p:cNvPr id="10253" name="Rectangle 17"/>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8206"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8207"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8208"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8209"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8210"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8211"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8212"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8213"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8214"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8215"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8216"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8217"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8218"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10251" name="Rectangle 83"/>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0252" name="Rectangle 84"/>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buClr>
                <a:srgbClr val="777777"/>
              </a:buClr>
              <a:buSzPct val="60000"/>
              <a:buFont typeface="Wingdings" pitchFamily="2" charset="2"/>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6149" name="Rectangle 5"/>
          <p:cNvSpPr>
            <a:spLocks noChangeArrowheads="1"/>
          </p:cNvSpPr>
          <p:nvPr/>
        </p:nvSpPr>
        <p:spPr bwMode="auto">
          <a:xfrm>
            <a:off x="6361114" y="4867275"/>
            <a:ext cx="2097087" cy="341710"/>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52A5D625-72FF-4364-B088-B7F11232586A}"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a:solidFill>
                <a:srgbClr val="000000"/>
              </a:solidFill>
              <a:latin typeface="FrutigerNext LT Bold" pitchFamily="34" charset="0"/>
              <a:ea typeface="ＭＳ Ｐゴシック" pitchFamily="34" charset="-128"/>
            </a:endParaRPr>
          </a:p>
        </p:txBody>
      </p:sp>
      <p:sp>
        <p:nvSpPr>
          <p:cNvPr id="79" name="Rectangle 21"/>
          <p:cNvSpPr>
            <a:spLocks noChangeArrowheads="1"/>
          </p:cNvSpPr>
          <p:nvPr/>
        </p:nvSpPr>
        <p:spPr bwMode="auto">
          <a:xfrm>
            <a:off x="3633838" y="4847415"/>
            <a:ext cx="2085332" cy="153888"/>
          </a:xfrm>
          <a:prstGeom prst="rect">
            <a:avLst/>
          </a:prstGeom>
          <a:noFill/>
          <a:ln w="9525" algn="ctr">
            <a:noFill/>
            <a:miter lim="800000"/>
            <a:headEnd/>
            <a:tailEnd/>
          </a:ln>
          <a:effectLst/>
        </p:spPr>
        <p:txBody>
          <a:bodyPr wrap="none" lIns="80082" tIns="0" rIns="80082" bIns="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defTabSz="801688" eaLnBrk="0" hangingPunct="0">
              <a:defRPr/>
            </a:pPr>
            <a:r>
              <a:rPr lang="zh-CN" altLang="en-US" sz="1000" baseline="0" dirty="0" smtClean="0">
                <a:solidFill>
                  <a:srgbClr val="000000"/>
                </a:solidFill>
                <a:latin typeface="Arial"/>
              </a:rPr>
              <a:t>华为保密信息，未经授权禁止扩散</a:t>
            </a:r>
            <a:endParaRPr lang="en-US" altLang="zh-CN" sz="1000" dirty="0">
              <a:latin typeface="FrutigerNext LT Bold"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2"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5"/>
          <p:cNvPicPr>
            <a:picLocks noChangeAspect="1" noChangeArrowheads="1"/>
          </p:cNvPicPr>
          <p:nvPr/>
        </p:nvPicPr>
        <p:blipFill>
          <a:blip r:embed="rId2" cstate="print"/>
          <a:srcRect/>
          <a:stretch>
            <a:fillRect/>
          </a:stretch>
        </p:blipFill>
        <p:spPr bwMode="auto">
          <a:xfrm>
            <a:off x="0" y="4423172"/>
            <a:ext cx="9144000" cy="752475"/>
          </a:xfrm>
          <a:prstGeom prst="rect">
            <a:avLst/>
          </a:prstGeom>
          <a:noFill/>
          <a:ln w="9525">
            <a:noFill/>
            <a:miter lim="800000"/>
            <a:headEnd/>
            <a:tailEnd/>
          </a:ln>
        </p:spPr>
      </p:pic>
      <p:sp>
        <p:nvSpPr>
          <p:cNvPr id="76" name="Text Box 7"/>
          <p:cNvSpPr txBox="1">
            <a:spLocks noChangeArrowheads="1"/>
          </p:cNvSpPr>
          <p:nvPr/>
        </p:nvSpPr>
        <p:spPr bwMode="auto">
          <a:xfrm>
            <a:off x="3170061" y="2001442"/>
            <a:ext cx="2805466" cy="761371"/>
          </a:xfrm>
          <a:prstGeom prst="rect">
            <a:avLst/>
          </a:prstGeom>
          <a:noFill/>
          <a:ln>
            <a:noFill/>
          </a:ln>
          <a:extLst>
            <a:ext uri="{909E8E84-426E-40DD-AFC4-6F175D3DCCD1}"/>
            <a:ext uri="{91240B29-F687-4F45-9708-019B960494DF}"/>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Arial" charset="0"/>
                <a:ea typeface="MS PGothic" pitchFamily="34" charset="-128"/>
              </a:rPr>
              <a:t>Thank you</a:t>
            </a:r>
          </a:p>
        </p:txBody>
      </p:sp>
      <p:sp>
        <p:nvSpPr>
          <p:cNvPr id="77" name="Text Box 8"/>
          <p:cNvSpPr txBox="1">
            <a:spLocks noChangeArrowheads="1"/>
          </p:cNvSpPr>
          <p:nvPr/>
        </p:nvSpPr>
        <p:spPr bwMode="auto">
          <a:xfrm>
            <a:off x="3200102" y="2571750"/>
            <a:ext cx="2745385" cy="484372"/>
          </a:xfrm>
          <a:prstGeom prst="rect">
            <a:avLst/>
          </a:prstGeom>
          <a:noFill/>
          <a:ln>
            <a:noFill/>
          </a:ln>
          <a:extLst>
            <a:ext uri="{909E8E84-426E-40DD-AFC4-6F175D3DCCD1}"/>
            <a:ext uri="{91240B29-F687-4F45-9708-019B960494DF}"/>
          </a:extLst>
        </p:spPr>
        <p:txBody>
          <a:bodyPr wrap="none" lIns="83448" tIns="41724" rIns="83448" bIns="41724">
            <a:spAutoFit/>
          </a:bodyPr>
          <a:lstStyle/>
          <a:p>
            <a:pPr algn="ctr" defTabSz="835025" eaLnBrk="0" hangingPunct="0">
              <a:defRPr/>
            </a:pPr>
            <a:r>
              <a:rPr lang="en-US" altLang="zh-CN" sz="2600">
                <a:solidFill>
                  <a:srgbClr val="666666"/>
                </a:solidFill>
                <a:latin typeface="Arial" charset="0"/>
                <a:ea typeface="ＭＳ Ｐゴシック" pitchFamily="34" charset="-128"/>
              </a:rPr>
              <a:t>www.huawei.com</a:t>
            </a:r>
            <a:endParaRPr lang="en-US" altLang="zh-CN" sz="2600">
              <a:solidFill>
                <a:srgbClr val="990000"/>
              </a:solidFill>
              <a:latin typeface="Arial" charset="0"/>
              <a:ea typeface="ＭＳ Ｐゴシック" pitchFamily="34" charset="-128"/>
            </a:endParaRPr>
          </a:p>
        </p:txBody>
      </p:sp>
      <p:sp>
        <p:nvSpPr>
          <p:cNvPr id="11269" name="Rectangle 10"/>
          <p:cNvSpPr>
            <a:spLocks noChangeArrowheads="1"/>
          </p:cNvSpPr>
          <p:nvPr/>
        </p:nvSpPr>
        <p:spPr bwMode="auto">
          <a:xfrm>
            <a:off x="-1952625" y="519112"/>
            <a:ext cx="1844675" cy="552316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defRPr/>
            </a:pPr>
            <a:r>
              <a:rPr lang="en-US" altLang="zh-CN" sz="1100">
                <a:solidFill>
                  <a:srgbClr val="FFFFFF"/>
                </a:solidFill>
              </a:rPr>
              <a:t>FrutigerNext LT Medium</a:t>
            </a:r>
          </a:p>
          <a:p>
            <a:pPr marL="342900" indent="-342900" algn="r" eaLnBrk="0" hangingPunct="0">
              <a:lnSpc>
                <a:spcPct val="125000"/>
              </a:lnSpc>
              <a:spcBef>
                <a:spcPct val="20000"/>
              </a:spcBef>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defRPr/>
            </a:pPr>
            <a:endParaRPr lang="en-US" altLang="zh-CN"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defRPr/>
            </a:pPr>
            <a:r>
              <a:rPr lang="en-US" altLang="zh-CN" sz="1100">
                <a:solidFill>
                  <a:srgbClr val="FFFFFF"/>
                </a:solidFill>
              </a:rPr>
              <a:t>FrutigerNext LT Regular</a:t>
            </a:r>
          </a:p>
          <a:p>
            <a:pPr marL="342900" indent="-342900" algn="r" eaLnBrk="0" hangingPunct="0">
              <a:lnSpc>
                <a:spcPct val="125000"/>
              </a:lnSpc>
              <a:spcBef>
                <a:spcPct val="20000"/>
              </a:spcBef>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defRPr/>
            </a:pPr>
            <a:endParaRPr lang="en-US" altLang="zh-CN"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charset="0"/>
              </a:rPr>
              <a:t> </a:t>
            </a:r>
          </a:p>
        </p:txBody>
      </p:sp>
      <p:grpSp>
        <p:nvGrpSpPr>
          <p:cNvPr id="9222" name="Group 11"/>
          <p:cNvGrpSpPr>
            <a:grpSpLocks/>
          </p:cNvGrpSpPr>
          <p:nvPr/>
        </p:nvGrpSpPr>
        <p:grpSpPr bwMode="auto">
          <a:xfrm>
            <a:off x="9324976" y="2633663"/>
            <a:ext cx="919163" cy="2418159"/>
            <a:chOff x="5839" y="2251"/>
            <a:chExt cx="579" cy="2031"/>
          </a:xfrm>
        </p:grpSpPr>
        <p:sp>
          <p:nvSpPr>
            <p:cNvPr id="11273" name="Rectangle 12"/>
            <p:cNvSpPr>
              <a:spLocks noChangeArrowheads="1"/>
            </p:cNvSpPr>
            <p:nvPr userDrawn="1"/>
          </p:nvSpPr>
          <p:spPr bwMode="auto">
            <a:xfrm>
              <a:off x="5839" y="3104"/>
              <a:ext cx="579" cy="31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9226"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9227"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9228"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9229"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9230"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p>
            </p:txBody>
          </p:sp>
        </p:grpSp>
        <p:grpSp>
          <p:nvGrpSpPr>
            <p:cNvPr id="9231"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9232"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9233"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9234"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9235"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p>
            </p:txBody>
          </p:sp>
        </p:grpSp>
        <p:grpSp>
          <p:nvGrpSpPr>
            <p:cNvPr id="9236"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9237"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nvGrpSpPr>
            <p:cNvPr id="9238"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p>
            </p:txBody>
          </p:sp>
        </p:grpSp>
      </p:grpSp>
      <p:sp>
        <p:nvSpPr>
          <p:cNvPr id="11271" name="Rectangle 78"/>
          <p:cNvSpPr>
            <a:spLocks noChangeArrowheads="1"/>
          </p:cNvSpPr>
          <p:nvPr/>
        </p:nvSpPr>
        <p:spPr bwMode="auto">
          <a:xfrm>
            <a:off x="9251951" y="1006078"/>
            <a:ext cx="1192213" cy="173982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defRPr/>
            </a:pPr>
            <a:r>
              <a:rPr lang="zh-CN" altLang="en-US" sz="1100">
                <a:solidFill>
                  <a:srgbClr val="FFFFFF"/>
                </a:solidFill>
              </a:rPr>
              <a:t>配色参考方案：</a:t>
            </a:r>
          </a:p>
          <a:p>
            <a:pPr eaLnBrk="0" hangingPunct="0">
              <a:lnSpc>
                <a:spcPct val="120000"/>
              </a:lnSpc>
              <a:spcBef>
                <a:spcPct val="20000"/>
              </a:spcBef>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9251951" y="5954"/>
            <a:ext cx="1120775" cy="690306"/>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78" name="TextBox 77"/>
          <p:cNvSpPr txBox="1"/>
          <p:nvPr/>
        </p:nvSpPr>
        <p:spPr>
          <a:xfrm>
            <a:off x="251520" y="3327835"/>
            <a:ext cx="8640960" cy="1384995"/>
          </a:xfrm>
          <a:prstGeom prst="rect">
            <a:avLst/>
          </a:prstGeom>
          <a:noFill/>
        </p:spPr>
        <p:txBody>
          <a:bodyPr wrap="square" rtlCol="0">
            <a:spAutoFit/>
          </a:bodyPr>
          <a:lstStyle/>
          <a:p>
            <a:pPr algn="just">
              <a:lnSpc>
                <a:spcPct val="100000"/>
              </a:lnSpc>
            </a:pPr>
            <a:r>
              <a:rPr lang="en-US" altLang="zh-CN" sz="1400" b="1" kern="1200" dirty="0" smtClean="0">
                <a:solidFill>
                  <a:schemeClr val="tx1"/>
                </a:solidFill>
                <a:effectLst/>
                <a:latin typeface="Calibri" pitchFamily="34" charset="0"/>
                <a:ea typeface="宋体" charset="-122"/>
                <a:cs typeface="+mn-cs"/>
              </a:rPr>
              <a:t>Copyright©2011 Huawei Technologies Co., Ltd. All Rights Reserved.</a:t>
            </a:r>
            <a:endParaRPr lang="zh-CN" altLang="zh-CN" sz="1400" kern="1200" dirty="0" smtClean="0">
              <a:solidFill>
                <a:schemeClr val="tx1"/>
              </a:solidFill>
              <a:effectLst/>
              <a:latin typeface="Calibri" pitchFamily="34" charset="0"/>
              <a:ea typeface="宋体" charset="-122"/>
              <a:cs typeface="+mn-cs"/>
            </a:endParaRPr>
          </a:p>
          <a:p>
            <a:pPr algn="just">
              <a:lnSpc>
                <a:spcPct val="100000"/>
              </a:lnSpc>
            </a:pPr>
            <a:r>
              <a:rPr lang="en-US" altLang="zh-CN" sz="1400" kern="1200" dirty="0" smtClean="0">
                <a:solidFill>
                  <a:schemeClr val="tx1"/>
                </a:solidFill>
                <a:effectLst/>
                <a:latin typeface="Calibri"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400" kern="1200" dirty="0">
              <a:solidFill>
                <a:schemeClr val="tx1"/>
              </a:solidFill>
              <a:effectLst/>
              <a:latin typeface="Calibri" pitchFamily="34" charset="0"/>
              <a:ea typeface="宋体" charset="-122"/>
              <a:cs typeface="+mn-cs"/>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1480"/>
            <a:ext cx="7632700" cy="653653"/>
          </a:xfrm>
        </p:spPr>
        <p:txBody>
          <a:bodyPr/>
          <a:lstStyle/>
          <a:p>
            <a:r>
              <a:rPr lang="zh-CN" altLang="en-US" dirty="0" smtClean="0"/>
              <a:t>基于</a:t>
            </a:r>
            <a:r>
              <a:rPr lang="en-US" altLang="zh-CN" dirty="0" smtClean="0"/>
              <a:t>IP</a:t>
            </a:r>
            <a:r>
              <a:rPr lang="zh-CN" altLang="en-US" dirty="0" smtClean="0"/>
              <a:t>网段限速简介</a:t>
            </a:r>
            <a:endParaRPr lang="zh-CN" altLang="en-US" dirty="0"/>
          </a:p>
        </p:txBody>
      </p:sp>
      <p:sp>
        <p:nvSpPr>
          <p:cNvPr id="6" name="内容占位符 5"/>
          <p:cNvSpPr>
            <a:spLocks noGrp="1"/>
          </p:cNvSpPr>
          <p:nvPr>
            <p:ph idx="1"/>
          </p:nvPr>
        </p:nvSpPr>
        <p:spPr>
          <a:xfrm>
            <a:off x="395536" y="1059582"/>
            <a:ext cx="8208912" cy="3096344"/>
          </a:xfrm>
        </p:spPr>
        <p:txBody>
          <a:bodyPr/>
          <a:lstStyle/>
          <a:p>
            <a:pPr>
              <a:buNone/>
            </a:pPr>
            <a:r>
              <a:rPr lang="zh-CN" altLang="en-US" sz="1800" dirty="0" smtClean="0"/>
              <a:t>限速分为两种：</a:t>
            </a:r>
            <a:endParaRPr lang="en-US" altLang="zh-CN" sz="1800" dirty="0" smtClean="0"/>
          </a:p>
          <a:p>
            <a:pPr>
              <a:buClr>
                <a:srgbClr val="C00000"/>
              </a:buClr>
            </a:pPr>
            <a:r>
              <a:rPr lang="zh-CN" altLang="en-US" sz="1800" dirty="0" smtClean="0"/>
              <a:t>基于接口的限速：即接口限速，直接在接口视图下配置的限速。</a:t>
            </a:r>
            <a:endParaRPr lang="en-US" altLang="zh-CN" sz="1800" dirty="0" smtClean="0"/>
          </a:p>
          <a:p>
            <a:pPr>
              <a:buClr>
                <a:srgbClr val="C00000"/>
              </a:buClr>
              <a:buNone/>
            </a:pPr>
            <a:r>
              <a:rPr lang="zh-CN" altLang="en-US" sz="1800" dirty="0" smtClean="0"/>
              <a:t>     </a:t>
            </a:r>
            <a:endParaRPr lang="en-US" altLang="zh-CN" sz="1800" dirty="0" smtClean="0"/>
          </a:p>
          <a:p>
            <a:pPr>
              <a:buClr>
                <a:srgbClr val="C00000"/>
              </a:buClr>
            </a:pPr>
            <a:r>
              <a:rPr lang="zh-CN" altLang="en-US" sz="1800" dirty="0" smtClean="0"/>
              <a:t>基于流的限速：即基于</a:t>
            </a:r>
            <a:r>
              <a:rPr lang="en-US" altLang="zh-CN" sz="1800" dirty="0" smtClean="0"/>
              <a:t>MQC</a:t>
            </a:r>
            <a:r>
              <a:rPr lang="zh-CN" altLang="en-US" sz="1800" dirty="0" smtClean="0"/>
              <a:t>实现的流量监管。使用</a:t>
            </a:r>
            <a:r>
              <a:rPr lang="en-US" altLang="zh-CN" sz="1800" dirty="0" smtClean="0"/>
              <a:t>MQC</a:t>
            </a:r>
            <a:r>
              <a:rPr lang="zh-CN" altLang="en-US" sz="1800" dirty="0" smtClean="0"/>
              <a:t>，可以实现多种限速，比如基于</a:t>
            </a:r>
            <a:r>
              <a:rPr lang="en-US" altLang="zh-CN" sz="1800" dirty="0" smtClean="0"/>
              <a:t>VLAN</a:t>
            </a:r>
            <a:r>
              <a:rPr lang="zh-CN" altLang="en-US" sz="1800" dirty="0" smtClean="0"/>
              <a:t>的限速、基于</a:t>
            </a:r>
            <a:r>
              <a:rPr lang="en-US" altLang="zh-CN" sz="1800" dirty="0" smtClean="0"/>
              <a:t>IP</a:t>
            </a:r>
            <a:r>
              <a:rPr lang="zh-CN" altLang="en-US" sz="1800" dirty="0" smtClean="0"/>
              <a:t>网段的限速。</a:t>
            </a:r>
            <a:endParaRPr lang="en-US" altLang="zh-CN" sz="1800" dirty="0" smtClean="0"/>
          </a:p>
          <a:p>
            <a:pPr>
              <a:buClr>
                <a:srgbClr val="C00000"/>
              </a:buClr>
              <a:buNone/>
            </a:pPr>
            <a:r>
              <a:rPr lang="zh-CN" altLang="en-US" sz="1800" dirty="0" smtClean="0"/>
              <a:t>      </a:t>
            </a:r>
            <a:r>
              <a:rPr lang="zh-CN" altLang="en-US" sz="1800" dirty="0" smtClean="0">
                <a:solidFill>
                  <a:srgbClr val="C00000"/>
                </a:solidFill>
              </a:rPr>
              <a:t>基于</a:t>
            </a:r>
            <a:r>
              <a:rPr lang="en-US" altLang="zh-CN" sz="1800" dirty="0" smtClean="0">
                <a:solidFill>
                  <a:srgbClr val="C00000"/>
                </a:solidFill>
              </a:rPr>
              <a:t>IP</a:t>
            </a:r>
            <a:r>
              <a:rPr lang="zh-CN" altLang="en-US" sz="1800" dirty="0" smtClean="0">
                <a:solidFill>
                  <a:srgbClr val="C00000"/>
                </a:solidFill>
              </a:rPr>
              <a:t>网段的限速：配置基本</a:t>
            </a:r>
            <a:r>
              <a:rPr lang="en-US" altLang="zh-CN" sz="1800" dirty="0" smtClean="0">
                <a:solidFill>
                  <a:srgbClr val="C00000"/>
                </a:solidFill>
              </a:rPr>
              <a:t>ACL</a:t>
            </a:r>
            <a:r>
              <a:rPr lang="zh-CN" altLang="en-US" sz="1800" dirty="0" smtClean="0">
                <a:solidFill>
                  <a:srgbClr val="C00000"/>
                </a:solidFill>
              </a:rPr>
              <a:t>并根据源</a:t>
            </a:r>
            <a:r>
              <a:rPr lang="en-US" altLang="zh-CN" sz="1800" dirty="0" smtClean="0">
                <a:solidFill>
                  <a:srgbClr val="C00000"/>
                </a:solidFill>
              </a:rPr>
              <a:t>IP</a:t>
            </a:r>
            <a:r>
              <a:rPr lang="zh-CN" altLang="en-US" sz="1800" dirty="0" smtClean="0">
                <a:solidFill>
                  <a:srgbClr val="C00000"/>
                </a:solidFill>
              </a:rPr>
              <a:t>地址来定义规则，然后配置流分类和流行为，通过配置</a:t>
            </a:r>
            <a:r>
              <a:rPr lang="en-US" altLang="zh-CN" sz="1800" dirty="0" smtClean="0">
                <a:solidFill>
                  <a:srgbClr val="C00000"/>
                </a:solidFill>
              </a:rPr>
              <a:t>MQC</a:t>
            </a:r>
            <a:r>
              <a:rPr lang="zh-CN" altLang="en-US" sz="1800" dirty="0" smtClean="0">
                <a:solidFill>
                  <a:srgbClr val="C00000"/>
                </a:solidFill>
              </a:rPr>
              <a:t>的方式实现限速。</a:t>
            </a:r>
            <a:endParaRPr lang="en-US" altLang="zh-CN" sz="1800" dirty="0" smtClean="0">
              <a:solidFill>
                <a:srgbClr val="C00000"/>
              </a:solidFill>
            </a:endParaRPr>
          </a:p>
        </p:txBody>
      </p:sp>
      <p:sp>
        <p:nvSpPr>
          <p:cNvPr id="11" name="矩形 10"/>
          <p:cNvSpPr/>
          <p:nvPr/>
        </p:nvSpPr>
        <p:spPr bwMode="auto">
          <a:xfrm>
            <a:off x="6732240" y="339502"/>
            <a:ext cx="144016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3" name="直接箭头连接符 12"/>
          <p:cNvCxnSpPr/>
          <p:nvPr/>
        </p:nvCxnSpPr>
        <p:spPr bwMode="auto">
          <a:xfrm>
            <a:off x="5724128" y="1275606"/>
            <a:ext cx="432048" cy="432048"/>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1475656" y="123478"/>
            <a:ext cx="792088" cy="0"/>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3491880" y="843558"/>
            <a:ext cx="288032" cy="3312368"/>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2339752" y="195486"/>
            <a:ext cx="2808312" cy="0"/>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矩形 21"/>
          <p:cNvSpPr/>
          <p:nvPr/>
        </p:nvSpPr>
        <p:spPr bwMode="auto">
          <a:xfrm>
            <a:off x="467544" y="843558"/>
            <a:ext cx="1944216"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slide(fromBottom)">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1480"/>
            <a:ext cx="7632700" cy="653653"/>
          </a:xfrm>
        </p:spPr>
        <p:txBody>
          <a:bodyPr/>
          <a:lstStyle/>
          <a:p>
            <a:r>
              <a:rPr lang="zh-CN" altLang="en-US" dirty="0" smtClean="0"/>
              <a:t>基于</a:t>
            </a:r>
            <a:r>
              <a:rPr lang="en-US" altLang="zh-CN" dirty="0" smtClean="0"/>
              <a:t>IP</a:t>
            </a:r>
            <a:r>
              <a:rPr lang="zh-CN" altLang="en-US" dirty="0" smtClean="0"/>
              <a:t>网段限速配置</a:t>
            </a:r>
            <a:endParaRPr lang="zh-CN" altLang="en-US" dirty="0"/>
          </a:p>
        </p:txBody>
      </p:sp>
      <p:cxnSp>
        <p:nvCxnSpPr>
          <p:cNvPr id="13" name="直接箭头连接符 12"/>
          <p:cNvCxnSpPr/>
          <p:nvPr/>
        </p:nvCxnSpPr>
        <p:spPr bwMode="auto">
          <a:xfrm>
            <a:off x="5724128" y="1275606"/>
            <a:ext cx="432048" cy="432048"/>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1475656" y="123478"/>
            <a:ext cx="792088" cy="0"/>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3491880" y="843558"/>
            <a:ext cx="288032" cy="3312368"/>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2339752" y="195486"/>
            <a:ext cx="2808312" cy="0"/>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矩形 21"/>
          <p:cNvSpPr/>
          <p:nvPr/>
        </p:nvSpPr>
        <p:spPr bwMode="auto">
          <a:xfrm>
            <a:off x="467544" y="843558"/>
            <a:ext cx="1944216"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内容占位符 5"/>
          <p:cNvSpPr txBox="1">
            <a:spLocks/>
          </p:cNvSpPr>
          <p:nvPr/>
        </p:nvSpPr>
        <p:spPr bwMode="auto">
          <a:xfrm>
            <a:off x="395536" y="915566"/>
            <a:ext cx="4032448" cy="1512168"/>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marL="342900" lvl="0" indent="-342900" eaLnBrk="0" hangingPunct="0">
              <a:lnSpc>
                <a:spcPct val="140000"/>
              </a:lnSpc>
              <a:buClr>
                <a:srgbClr val="777777"/>
              </a:buClr>
              <a:buSzPct val="60000"/>
            </a:pPr>
            <a:r>
              <a:rPr kumimoji="0" lang="zh-CN" altLang="en-US" sz="1600" b="1" i="0" u="none" strike="noStrike" kern="0" cap="none" spc="0" normalizeH="0" baseline="0" noProof="0" dirty="0" smtClean="0">
                <a:ln>
                  <a:noFill/>
                </a:ln>
                <a:solidFill>
                  <a:schemeClr val="tx1"/>
                </a:solidFill>
                <a:effectLst/>
                <a:uLnTx/>
                <a:uFillTx/>
                <a:latin typeface="+mn-ea"/>
                <a:ea typeface="+mn-ea"/>
                <a:cs typeface="+mn-cs"/>
              </a:rPr>
              <a:t>组网需求</a:t>
            </a:r>
            <a:endParaRPr kumimoji="0" lang="en-US" altLang="zh-CN" sz="1600" b="1" i="0" u="none" strike="noStrike" kern="0" cap="none" spc="0" normalizeH="0" baseline="0" noProof="0" dirty="0" smtClean="0">
              <a:ln>
                <a:noFill/>
              </a:ln>
              <a:solidFill>
                <a:schemeClr val="tx1"/>
              </a:solidFill>
              <a:effectLst/>
              <a:uLnTx/>
              <a:uFillTx/>
              <a:latin typeface="+mn-ea"/>
              <a:ea typeface="+mn-ea"/>
              <a:cs typeface="+mn-cs"/>
            </a:endParaRPr>
          </a:p>
          <a:p>
            <a:pPr marL="342900" lvl="0" indent="-342900" eaLnBrk="0" hangingPunct="0">
              <a:lnSpc>
                <a:spcPct val="140000"/>
              </a:lnSpc>
              <a:buClr>
                <a:srgbClr val="C00000"/>
              </a:buClr>
              <a:buSzPct val="60000"/>
            </a:pPr>
            <a:r>
              <a:rPr lang="zh-CN" altLang="en-US" sz="1400" dirty="0" smtClean="0">
                <a:latin typeface="+mn-ea"/>
                <a:ea typeface="+mn-ea"/>
              </a:rPr>
              <a:t>        不同楼层的用户通过不同的接入交换机连接网络，且分别属于不同的网段，针对不同网段的用户提供不同的带宽。</a:t>
            </a:r>
          </a:p>
        </p:txBody>
      </p:sp>
      <p:graphicFrame>
        <p:nvGraphicFramePr>
          <p:cNvPr id="19" name="表格 18"/>
          <p:cNvGraphicFramePr>
            <a:graphicFrameLocks noGrp="1"/>
          </p:cNvGraphicFramePr>
          <p:nvPr/>
        </p:nvGraphicFramePr>
        <p:xfrm>
          <a:off x="4427984" y="3435846"/>
          <a:ext cx="4104456" cy="822960"/>
        </p:xfrm>
        <a:graphic>
          <a:graphicData uri="http://schemas.openxmlformats.org/drawingml/2006/table">
            <a:tbl>
              <a:tblPr firstRow="1" bandRow="1">
                <a:tableStyleId>{5C22544A-7EE6-4342-B048-85BDC9FD1C3A}</a:tableStyleId>
              </a:tblPr>
              <a:tblGrid>
                <a:gridCol w="1026114"/>
                <a:gridCol w="1494166"/>
                <a:gridCol w="720080"/>
                <a:gridCol w="864096"/>
              </a:tblGrid>
              <a:tr h="252028">
                <a:tc>
                  <a:txBody>
                    <a:bodyPr/>
                    <a:lstStyle/>
                    <a:p>
                      <a:r>
                        <a:rPr lang="zh-CN" altLang="en-US" sz="1200" dirty="0" smtClean="0">
                          <a:solidFill>
                            <a:schemeClr val="accent2">
                              <a:lumMod val="10000"/>
                            </a:schemeClr>
                          </a:solidFill>
                          <a:latin typeface="Arial" pitchFamily="34" charset="0"/>
                          <a:ea typeface="黑体" pitchFamily="49" charset="-122"/>
                          <a:cs typeface="Arial" pitchFamily="34" charset="0"/>
                        </a:rPr>
                        <a:t>用户</a:t>
                      </a:r>
                      <a:endParaRPr lang="zh-CN" altLang="en-US" sz="1200" dirty="0">
                        <a:solidFill>
                          <a:schemeClr val="accent2">
                            <a:lumMod val="10000"/>
                          </a:schemeClr>
                        </a:solidFill>
                        <a:latin typeface="Arial" pitchFamily="34" charset="0"/>
                        <a:ea typeface="黑体" pitchFamily="49" charset="-122"/>
                        <a:cs typeface="Arial" pitchFamily="34" charset="0"/>
                      </a:endParaRPr>
                    </a:p>
                  </a:txBody>
                  <a:tcPr/>
                </a:tc>
                <a:tc>
                  <a:txBody>
                    <a:bodyPr/>
                    <a:lstStyle/>
                    <a:p>
                      <a:r>
                        <a:rPr lang="zh-CN" altLang="en-US" sz="1200" dirty="0" smtClean="0">
                          <a:solidFill>
                            <a:schemeClr val="accent2">
                              <a:lumMod val="10000"/>
                            </a:schemeClr>
                          </a:solidFill>
                          <a:latin typeface="Arial" pitchFamily="34" charset="0"/>
                          <a:ea typeface="黑体" pitchFamily="49" charset="-122"/>
                          <a:cs typeface="Arial" pitchFamily="34" charset="0"/>
                        </a:rPr>
                        <a:t>所属</a:t>
                      </a:r>
                      <a:r>
                        <a:rPr lang="en-US" altLang="zh-CN" sz="1200" dirty="0" smtClean="0">
                          <a:solidFill>
                            <a:schemeClr val="accent2">
                              <a:lumMod val="10000"/>
                            </a:schemeClr>
                          </a:solidFill>
                          <a:latin typeface="Arial" pitchFamily="34" charset="0"/>
                          <a:ea typeface="黑体" pitchFamily="49" charset="-122"/>
                          <a:cs typeface="Arial" pitchFamily="34" charset="0"/>
                        </a:rPr>
                        <a:t>IP</a:t>
                      </a:r>
                      <a:r>
                        <a:rPr lang="zh-CN" altLang="en-US" sz="1200" dirty="0" smtClean="0">
                          <a:solidFill>
                            <a:schemeClr val="accent2">
                              <a:lumMod val="10000"/>
                            </a:schemeClr>
                          </a:solidFill>
                          <a:latin typeface="Arial" pitchFamily="34" charset="0"/>
                          <a:ea typeface="黑体" pitchFamily="49" charset="-122"/>
                          <a:cs typeface="Arial" pitchFamily="34" charset="0"/>
                        </a:rPr>
                        <a:t>网段</a:t>
                      </a:r>
                      <a:endParaRPr lang="zh-CN" altLang="en-US" sz="1200" dirty="0">
                        <a:solidFill>
                          <a:schemeClr val="accent2">
                            <a:lumMod val="10000"/>
                          </a:schemeClr>
                        </a:solidFill>
                        <a:latin typeface="Arial" pitchFamily="34" charset="0"/>
                        <a:ea typeface="黑体" pitchFamily="49" charset="-122"/>
                        <a:cs typeface="Arial" pitchFamily="34" charset="0"/>
                      </a:endParaRPr>
                    </a:p>
                  </a:txBody>
                  <a:tcPr/>
                </a:tc>
                <a:tc>
                  <a:txBody>
                    <a:bodyPr/>
                    <a:lstStyle/>
                    <a:p>
                      <a:r>
                        <a:rPr lang="en-US" altLang="zh-CN" sz="1200" dirty="0" smtClean="0">
                          <a:solidFill>
                            <a:schemeClr val="accent2">
                              <a:lumMod val="10000"/>
                            </a:schemeClr>
                          </a:solidFill>
                          <a:latin typeface="Arial" pitchFamily="34" charset="0"/>
                          <a:ea typeface="黑体" pitchFamily="49" charset="-122"/>
                          <a:cs typeface="Arial" pitchFamily="34" charset="0"/>
                        </a:rPr>
                        <a:t>CIR</a:t>
                      </a:r>
                      <a:endParaRPr lang="zh-CN" altLang="en-US" sz="1200" dirty="0">
                        <a:solidFill>
                          <a:schemeClr val="accent2">
                            <a:lumMod val="10000"/>
                          </a:schemeClr>
                        </a:solidFill>
                        <a:latin typeface="Arial" pitchFamily="34" charset="0"/>
                        <a:ea typeface="黑体" pitchFamily="49" charset="-122"/>
                        <a:cs typeface="Arial" pitchFamily="34" charset="0"/>
                      </a:endParaRPr>
                    </a:p>
                  </a:txBody>
                  <a:tcPr/>
                </a:tc>
                <a:tc>
                  <a:txBody>
                    <a:bodyPr/>
                    <a:lstStyle/>
                    <a:p>
                      <a:r>
                        <a:rPr lang="en-US" altLang="zh-CN" sz="1200" dirty="0" smtClean="0">
                          <a:solidFill>
                            <a:schemeClr val="accent2">
                              <a:lumMod val="10000"/>
                            </a:schemeClr>
                          </a:solidFill>
                          <a:latin typeface="Arial" pitchFamily="34" charset="0"/>
                          <a:ea typeface="黑体" pitchFamily="49" charset="-122"/>
                          <a:cs typeface="Arial" pitchFamily="34" charset="0"/>
                        </a:rPr>
                        <a:t>PIR</a:t>
                      </a:r>
                      <a:endParaRPr lang="zh-CN" altLang="en-US" sz="1200" dirty="0">
                        <a:solidFill>
                          <a:schemeClr val="accent2">
                            <a:lumMod val="10000"/>
                          </a:schemeClr>
                        </a:solidFill>
                        <a:latin typeface="Arial" pitchFamily="34" charset="0"/>
                        <a:ea typeface="黑体" pitchFamily="49" charset="-122"/>
                        <a:cs typeface="Arial" pitchFamily="34" charset="0"/>
                      </a:endParaRPr>
                    </a:p>
                  </a:txBody>
                  <a:tcPr/>
                </a:tc>
              </a:tr>
              <a:tr h="252028">
                <a:tc>
                  <a:txBody>
                    <a:bodyPr/>
                    <a:lstStyle/>
                    <a:p>
                      <a:r>
                        <a:rPr lang="zh-CN" altLang="en-US" sz="1200" dirty="0" smtClean="0"/>
                        <a:t>楼层一用户</a:t>
                      </a:r>
                      <a:endParaRPr lang="zh-CN" altLang="en-US" sz="1200" dirty="0"/>
                    </a:p>
                  </a:txBody>
                  <a:tcPr/>
                </a:tc>
                <a:tc>
                  <a:txBody>
                    <a:bodyPr/>
                    <a:lstStyle/>
                    <a:p>
                      <a:r>
                        <a:rPr lang="en-US" altLang="zh-CN" sz="1200" dirty="0" smtClean="0"/>
                        <a:t>192.168.1.0/24</a:t>
                      </a:r>
                      <a:endParaRPr lang="zh-CN" altLang="en-US" sz="1200" dirty="0"/>
                    </a:p>
                  </a:txBody>
                  <a:tcPr/>
                </a:tc>
                <a:tc>
                  <a:txBody>
                    <a:bodyPr/>
                    <a:lstStyle/>
                    <a:p>
                      <a:r>
                        <a:rPr lang="en-US" altLang="zh-CN" sz="1200" dirty="0" smtClean="0"/>
                        <a:t>4000</a:t>
                      </a:r>
                      <a:endParaRPr lang="zh-CN" altLang="en-US" sz="1200" dirty="0"/>
                    </a:p>
                  </a:txBody>
                  <a:tcPr/>
                </a:tc>
                <a:tc>
                  <a:txBody>
                    <a:bodyPr/>
                    <a:lstStyle/>
                    <a:p>
                      <a:r>
                        <a:rPr lang="en-US" altLang="zh-CN" sz="1200" dirty="0" smtClean="0"/>
                        <a:t>10000</a:t>
                      </a:r>
                      <a:endParaRPr lang="zh-CN" altLang="en-US" sz="1200" dirty="0"/>
                    </a:p>
                  </a:txBody>
                  <a:tcPr/>
                </a:tc>
              </a:tr>
              <a:tr h="252028">
                <a:tc>
                  <a:txBody>
                    <a:bodyPr/>
                    <a:lstStyle/>
                    <a:p>
                      <a:r>
                        <a:rPr lang="zh-CN" altLang="en-US" sz="1200" dirty="0" smtClean="0"/>
                        <a:t>楼层二用户</a:t>
                      </a:r>
                      <a:endParaRPr lang="zh-CN" altLang="en-US" sz="1200" dirty="0"/>
                    </a:p>
                  </a:txBody>
                  <a:tcPr/>
                </a:tc>
                <a:tc>
                  <a:txBody>
                    <a:bodyPr/>
                    <a:lstStyle/>
                    <a:p>
                      <a:r>
                        <a:rPr lang="en-US" altLang="zh-CN" sz="1200" dirty="0" smtClean="0"/>
                        <a:t>192.168.2.0/24</a:t>
                      </a:r>
                      <a:endParaRPr lang="zh-CN" altLang="en-US" sz="1200" dirty="0"/>
                    </a:p>
                  </a:txBody>
                  <a:tcPr/>
                </a:tc>
                <a:tc>
                  <a:txBody>
                    <a:bodyPr/>
                    <a:lstStyle/>
                    <a:p>
                      <a:r>
                        <a:rPr lang="en-US" altLang="zh-CN" sz="1200" dirty="0" smtClean="0"/>
                        <a:t>6000</a:t>
                      </a:r>
                      <a:endParaRPr lang="zh-CN" altLang="en-US" sz="1200" dirty="0"/>
                    </a:p>
                  </a:txBody>
                  <a:tcPr/>
                </a:tc>
                <a:tc>
                  <a:txBody>
                    <a:bodyPr/>
                    <a:lstStyle/>
                    <a:p>
                      <a:r>
                        <a:rPr lang="en-US" altLang="zh-CN" sz="1200" dirty="0" smtClean="0"/>
                        <a:t>10000</a:t>
                      </a:r>
                      <a:endParaRPr lang="zh-CN" altLang="en-US" sz="1200" dirty="0"/>
                    </a:p>
                  </a:txBody>
                  <a:tcPr/>
                </a:tc>
              </a:tr>
            </a:tbl>
          </a:graphicData>
        </a:graphic>
      </p:graphicFrame>
      <p:sp>
        <p:nvSpPr>
          <p:cNvPr id="20" name="内容占位符 5"/>
          <p:cNvSpPr txBox="1">
            <a:spLocks/>
          </p:cNvSpPr>
          <p:nvPr/>
        </p:nvSpPr>
        <p:spPr bwMode="auto">
          <a:xfrm>
            <a:off x="395536" y="2355726"/>
            <a:ext cx="4176464" cy="216024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marL="342900" lvl="0" indent="-342900" eaLnBrk="0" hangingPunct="0">
              <a:lnSpc>
                <a:spcPct val="140000"/>
              </a:lnSpc>
              <a:buClr>
                <a:srgbClr val="777777"/>
              </a:buClr>
              <a:buSzPct val="60000"/>
            </a:pPr>
            <a:r>
              <a:rPr kumimoji="0" lang="zh-CN" altLang="en-US" sz="1600" b="1" i="0" u="none" strike="noStrike" kern="0" cap="none" spc="0" normalizeH="0" baseline="0" noProof="0" dirty="0" smtClean="0">
                <a:ln>
                  <a:noFill/>
                </a:ln>
                <a:solidFill>
                  <a:schemeClr val="tx1"/>
                </a:solidFill>
                <a:effectLst/>
                <a:uLnTx/>
                <a:uFillTx/>
                <a:latin typeface="+mn-ea"/>
                <a:ea typeface="+mn-ea"/>
                <a:cs typeface="+mn-cs"/>
              </a:rPr>
              <a:t>配置思路</a:t>
            </a:r>
            <a:endParaRPr kumimoji="0" lang="en-US" altLang="zh-CN" sz="1600" b="1" i="0" u="none" strike="noStrike" kern="0" cap="none" spc="0" normalizeH="0" baseline="0" noProof="0" dirty="0" smtClean="0">
              <a:ln>
                <a:noFill/>
              </a:ln>
              <a:solidFill>
                <a:schemeClr val="tx1"/>
              </a:solidFill>
              <a:effectLst/>
              <a:uLnTx/>
              <a:uFillTx/>
              <a:latin typeface="+mn-ea"/>
              <a:ea typeface="+mn-ea"/>
              <a:cs typeface="+mn-cs"/>
            </a:endParaRPr>
          </a:p>
          <a:p>
            <a:pPr marL="342900" lvl="0" indent="-342900" eaLnBrk="0" hangingPunct="0">
              <a:lnSpc>
                <a:spcPct val="140000"/>
              </a:lnSpc>
              <a:buClr>
                <a:srgbClr val="C00000"/>
              </a:buClr>
              <a:buSzPct val="100000"/>
              <a:buFont typeface="+mj-lt"/>
              <a:buAutoNum type="arabicPeriod"/>
            </a:pPr>
            <a:r>
              <a:rPr lang="zh-CN" altLang="en-US" sz="1200" dirty="0" smtClean="0">
                <a:latin typeface="+mn-ea"/>
                <a:ea typeface="+mn-ea"/>
              </a:rPr>
              <a:t>在</a:t>
            </a:r>
            <a:r>
              <a:rPr lang="en-US" altLang="zh-CN" sz="1200" dirty="0" smtClean="0">
                <a:latin typeface="+mn-ea"/>
                <a:ea typeface="+mn-ea"/>
              </a:rPr>
              <a:t>Switch</a:t>
            </a:r>
            <a:r>
              <a:rPr lang="zh-CN" altLang="en-US" sz="1200" dirty="0" smtClean="0">
                <a:latin typeface="+mn-ea"/>
                <a:ea typeface="+mn-ea"/>
              </a:rPr>
              <a:t>上配置</a:t>
            </a:r>
            <a:r>
              <a:rPr lang="en-US" altLang="zh-CN" sz="1200" dirty="0" smtClean="0">
                <a:latin typeface="+mn-ea"/>
                <a:ea typeface="+mn-ea"/>
              </a:rPr>
              <a:t>ACL</a:t>
            </a:r>
            <a:r>
              <a:rPr lang="zh-CN" altLang="en-US" sz="1200" dirty="0" smtClean="0">
                <a:latin typeface="+mn-ea"/>
                <a:ea typeface="+mn-ea"/>
              </a:rPr>
              <a:t>分别匹配不同的网段。</a:t>
            </a:r>
          </a:p>
          <a:p>
            <a:pPr marL="342900" lvl="0" indent="-342900" eaLnBrk="0" hangingPunct="0">
              <a:lnSpc>
                <a:spcPct val="140000"/>
              </a:lnSpc>
              <a:buClr>
                <a:srgbClr val="C00000"/>
              </a:buClr>
              <a:buSzPct val="100000"/>
              <a:buFont typeface="+mj-lt"/>
              <a:buAutoNum type="arabicPeriod"/>
            </a:pPr>
            <a:r>
              <a:rPr lang="zh-CN" altLang="en-US" sz="1200" dirty="0" smtClean="0">
                <a:latin typeface="+mn-ea"/>
                <a:ea typeface="+mn-ea"/>
              </a:rPr>
              <a:t>在</a:t>
            </a:r>
            <a:r>
              <a:rPr lang="en-US" altLang="zh-CN" sz="1200" dirty="0" smtClean="0">
                <a:latin typeface="+mn-ea"/>
                <a:ea typeface="+mn-ea"/>
              </a:rPr>
              <a:t>Switch</a:t>
            </a:r>
            <a:r>
              <a:rPr lang="zh-CN" altLang="en-US" sz="1200" dirty="0" smtClean="0">
                <a:latin typeface="+mn-ea"/>
                <a:ea typeface="+mn-ea"/>
              </a:rPr>
              <a:t>上配置流分类匹配</a:t>
            </a:r>
            <a:r>
              <a:rPr lang="en-US" altLang="zh-CN" sz="1200" dirty="0" smtClean="0">
                <a:latin typeface="+mn-ea"/>
                <a:ea typeface="+mn-ea"/>
              </a:rPr>
              <a:t>ACL</a:t>
            </a:r>
            <a:r>
              <a:rPr lang="zh-CN" altLang="en-US" sz="1200" dirty="0" smtClean="0">
                <a:latin typeface="+mn-ea"/>
                <a:ea typeface="+mn-ea"/>
              </a:rPr>
              <a:t>规则。</a:t>
            </a:r>
          </a:p>
          <a:p>
            <a:pPr marL="342900" lvl="0" indent="-342900" eaLnBrk="0" hangingPunct="0">
              <a:lnSpc>
                <a:spcPct val="140000"/>
              </a:lnSpc>
              <a:buClr>
                <a:srgbClr val="C00000"/>
              </a:buClr>
              <a:buSzPct val="100000"/>
              <a:buFont typeface="+mj-lt"/>
              <a:buAutoNum type="arabicPeriod"/>
            </a:pPr>
            <a:r>
              <a:rPr lang="zh-CN" altLang="en-US" sz="1200" dirty="0" smtClean="0">
                <a:latin typeface="+mn-ea"/>
                <a:ea typeface="+mn-ea"/>
              </a:rPr>
              <a:t>在</a:t>
            </a:r>
            <a:r>
              <a:rPr lang="en-US" altLang="zh-CN" sz="1200" dirty="0" smtClean="0">
                <a:latin typeface="+mn-ea"/>
                <a:ea typeface="+mn-ea"/>
              </a:rPr>
              <a:t>Switch</a:t>
            </a:r>
            <a:r>
              <a:rPr lang="zh-CN" altLang="en-US" sz="1200" dirty="0" smtClean="0">
                <a:latin typeface="+mn-ea"/>
                <a:ea typeface="+mn-ea"/>
              </a:rPr>
              <a:t>上配置流行为，对来自不同楼层的用户报文进行限速。</a:t>
            </a:r>
          </a:p>
          <a:p>
            <a:pPr marL="342900" lvl="0" indent="-342900" eaLnBrk="0" hangingPunct="0">
              <a:lnSpc>
                <a:spcPct val="140000"/>
              </a:lnSpc>
              <a:buClr>
                <a:srgbClr val="C00000"/>
              </a:buClr>
              <a:buSzPct val="100000"/>
              <a:buFont typeface="+mj-lt"/>
              <a:buAutoNum type="arabicPeriod"/>
            </a:pPr>
            <a:r>
              <a:rPr lang="zh-CN" altLang="en-US" sz="1200" dirty="0" smtClean="0">
                <a:latin typeface="+mn-ea"/>
                <a:ea typeface="+mn-ea"/>
              </a:rPr>
              <a:t>在</a:t>
            </a:r>
            <a:r>
              <a:rPr lang="en-US" altLang="zh-CN" sz="1200" dirty="0" smtClean="0">
                <a:latin typeface="+mn-ea"/>
                <a:ea typeface="+mn-ea"/>
              </a:rPr>
              <a:t>Switch</a:t>
            </a:r>
            <a:r>
              <a:rPr lang="zh-CN" altLang="en-US" sz="1200" dirty="0" smtClean="0">
                <a:latin typeface="+mn-ea"/>
                <a:ea typeface="+mn-ea"/>
              </a:rPr>
              <a:t>上配置限速策略，绑定已配置的流行为和流分类。</a:t>
            </a:r>
            <a:endParaRPr lang="en-US" altLang="zh-CN" sz="1200" dirty="0" smtClean="0">
              <a:latin typeface="+mn-ea"/>
              <a:ea typeface="+mn-ea"/>
            </a:endParaRPr>
          </a:p>
          <a:p>
            <a:pPr marL="342900" lvl="0" indent="-342900" eaLnBrk="0" hangingPunct="0">
              <a:lnSpc>
                <a:spcPct val="140000"/>
              </a:lnSpc>
              <a:buClr>
                <a:srgbClr val="C00000"/>
              </a:buClr>
              <a:buSzPct val="100000"/>
              <a:buFont typeface="+mj-lt"/>
              <a:buAutoNum type="arabicPeriod"/>
            </a:pPr>
            <a:r>
              <a:rPr lang="zh-CN" altLang="en-US" sz="1200" dirty="0" smtClean="0">
                <a:latin typeface="+mn-ea"/>
                <a:ea typeface="+mn-ea"/>
              </a:rPr>
              <a:t>将流策略应用到</a:t>
            </a:r>
            <a:r>
              <a:rPr lang="en-US" altLang="zh-CN" sz="1200" dirty="0" smtClean="0">
                <a:latin typeface="+mn-ea"/>
                <a:ea typeface="+mn-ea"/>
              </a:rPr>
              <a:t>Switch</a:t>
            </a:r>
            <a:r>
              <a:rPr lang="zh-CN" altLang="en-US" sz="1200" dirty="0" smtClean="0">
                <a:latin typeface="+mn-ea"/>
                <a:ea typeface="+mn-ea"/>
              </a:rPr>
              <a:t>与路由器连接的接口上。</a:t>
            </a:r>
            <a:endParaRPr lang="en-US" altLang="zh-CN" sz="1200" dirty="0" smtClean="0">
              <a:latin typeface="+mn-ea"/>
              <a:ea typeface="+mn-ea"/>
            </a:endParaRPr>
          </a:p>
        </p:txBody>
      </p:sp>
      <p:pic>
        <p:nvPicPr>
          <p:cNvPr id="1026" name="Picture 2" descr="E:\工作记录\2015.06\06-配置视频\脚本\图\fig_dc_cfg_shaping_000201-基于网段的限速 中文.png"/>
          <p:cNvPicPr>
            <a:picLocks noChangeAspect="1" noChangeArrowheads="1"/>
          </p:cNvPicPr>
          <p:nvPr/>
        </p:nvPicPr>
        <p:blipFill>
          <a:blip r:embed="rId3" cstate="print"/>
          <a:srcRect/>
          <a:stretch>
            <a:fillRect/>
          </a:stretch>
        </p:blipFill>
        <p:spPr bwMode="auto">
          <a:xfrm>
            <a:off x="4427984" y="915566"/>
            <a:ext cx="3762325" cy="242242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1480"/>
            <a:ext cx="7632700" cy="653653"/>
          </a:xfrm>
        </p:spPr>
        <p:txBody>
          <a:bodyPr/>
          <a:lstStyle/>
          <a:p>
            <a:r>
              <a:rPr lang="zh-CN" altLang="en-US" dirty="0" smtClean="0"/>
              <a:t>基于</a:t>
            </a:r>
            <a:r>
              <a:rPr lang="en-US" altLang="zh-CN" dirty="0" smtClean="0"/>
              <a:t>IP</a:t>
            </a:r>
            <a:r>
              <a:rPr lang="zh-CN" altLang="en-US" dirty="0" smtClean="0"/>
              <a:t>网段限速的配置步骤</a:t>
            </a:r>
            <a:endParaRPr lang="zh-CN" altLang="en-US" dirty="0"/>
          </a:p>
        </p:txBody>
      </p:sp>
      <p:sp>
        <p:nvSpPr>
          <p:cNvPr id="11" name="矩形 10"/>
          <p:cNvSpPr/>
          <p:nvPr/>
        </p:nvSpPr>
        <p:spPr bwMode="auto">
          <a:xfrm>
            <a:off x="6732240" y="339502"/>
            <a:ext cx="144016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3" name="直接箭头连接符 12"/>
          <p:cNvCxnSpPr/>
          <p:nvPr/>
        </p:nvCxnSpPr>
        <p:spPr bwMode="auto">
          <a:xfrm>
            <a:off x="5724128" y="1275606"/>
            <a:ext cx="432048" cy="432048"/>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1475656" y="123478"/>
            <a:ext cx="792088" cy="0"/>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3491880" y="843558"/>
            <a:ext cx="288032" cy="3312368"/>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2339752" y="195486"/>
            <a:ext cx="2808312" cy="0"/>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矩形 21"/>
          <p:cNvSpPr/>
          <p:nvPr/>
        </p:nvSpPr>
        <p:spPr bwMode="auto">
          <a:xfrm>
            <a:off x="467544" y="843558"/>
            <a:ext cx="1944216"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内容占位符 5"/>
          <p:cNvSpPr txBox="1">
            <a:spLocks/>
          </p:cNvSpPr>
          <p:nvPr/>
        </p:nvSpPr>
        <p:spPr bwMode="auto">
          <a:xfrm>
            <a:off x="683568" y="915566"/>
            <a:ext cx="7272808" cy="4032448"/>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marL="342900" lvl="0" indent="-342900">
              <a:lnSpc>
                <a:spcPct val="130000"/>
              </a:lnSpc>
              <a:buFont typeface="+mj-lt"/>
              <a:buAutoNum type="arabicPeriod"/>
            </a:pPr>
            <a:r>
              <a:rPr lang="zh-CN" altLang="en-US" sz="1400" kern="0" dirty="0" smtClean="0">
                <a:latin typeface="Arial" pitchFamily="34" charset="0"/>
                <a:ea typeface="+mn-ea"/>
                <a:cs typeface="Arial" pitchFamily="34" charset="0"/>
              </a:rPr>
              <a:t>配置</a:t>
            </a:r>
            <a:r>
              <a:rPr lang="en-US" altLang="zh-CN" sz="1400" kern="0" dirty="0" smtClean="0">
                <a:latin typeface="Arial" pitchFamily="34" charset="0"/>
                <a:ea typeface="+mn-ea"/>
                <a:cs typeface="Arial" pitchFamily="34" charset="0"/>
              </a:rPr>
              <a:t>ACL</a:t>
            </a:r>
            <a:r>
              <a:rPr lang="zh-CN" altLang="en-US" sz="1400" kern="0" dirty="0" smtClean="0">
                <a:latin typeface="Arial" pitchFamily="34" charset="0"/>
                <a:ea typeface="+mn-ea"/>
                <a:cs typeface="Arial" pitchFamily="34" charset="0"/>
              </a:rPr>
              <a:t>规则匹配不同的网段。</a:t>
            </a:r>
          </a:p>
          <a:p>
            <a:pPr lvl="0">
              <a:lnSpc>
                <a:spcPct val="130000"/>
              </a:lnSpc>
              <a:buNone/>
            </a:pPr>
            <a:r>
              <a:rPr lang="en-US" altLang="zh-CN" sz="1300" kern="0" dirty="0" smtClean="0">
                <a:latin typeface="Arial" pitchFamily="34" charset="0"/>
                <a:ea typeface="+mn-ea"/>
                <a:cs typeface="Arial" pitchFamily="34" charset="0"/>
              </a:rPr>
              <a:t>        [Switch] </a:t>
            </a:r>
            <a:r>
              <a:rPr lang="en-US" altLang="zh-CN" sz="1300" kern="0" dirty="0" err="1" smtClean="0">
                <a:latin typeface="Arial" pitchFamily="34" charset="0"/>
                <a:ea typeface="+mn-ea"/>
                <a:cs typeface="Arial" pitchFamily="34" charset="0"/>
              </a:rPr>
              <a:t>acl</a:t>
            </a:r>
            <a:r>
              <a:rPr lang="en-US" altLang="zh-CN" sz="1300" kern="0" dirty="0" smtClean="0">
                <a:latin typeface="Arial" pitchFamily="34" charset="0"/>
                <a:ea typeface="+mn-ea"/>
                <a:cs typeface="Arial" pitchFamily="34" charset="0"/>
              </a:rPr>
              <a:t> 2000</a:t>
            </a:r>
          </a:p>
          <a:p>
            <a:pPr lvl="0">
              <a:lnSpc>
                <a:spcPct val="130000"/>
              </a:lnSpc>
              <a:buNone/>
            </a:pPr>
            <a:r>
              <a:rPr lang="en-US" altLang="zh-CN" sz="1300" kern="0" dirty="0" smtClean="0">
                <a:latin typeface="Arial" pitchFamily="34" charset="0"/>
                <a:cs typeface="Arial" pitchFamily="34" charset="0"/>
              </a:rPr>
              <a:t>        </a:t>
            </a:r>
            <a:r>
              <a:rPr lang="en-US" altLang="zh-CN" sz="1300" kern="0" dirty="0" smtClean="0">
                <a:latin typeface="Arial" pitchFamily="34" charset="0"/>
                <a:ea typeface="+mn-ea"/>
                <a:cs typeface="Arial" pitchFamily="34" charset="0"/>
              </a:rPr>
              <a:t>[Switch-acl-basic-2000] rule permit source 192.168.1.0 0.0.0.255</a:t>
            </a:r>
            <a:endParaRPr lang="zh-CN" altLang="en-US" sz="1300" kern="0" dirty="0" smtClean="0">
              <a:solidFill>
                <a:srgbClr val="0000FF"/>
              </a:solidFill>
              <a:latin typeface="Arial" pitchFamily="34" charset="0"/>
              <a:ea typeface="+mn-ea"/>
              <a:cs typeface="Arial" pitchFamily="34" charset="0"/>
            </a:endParaRPr>
          </a:p>
          <a:p>
            <a:pPr lvl="0">
              <a:lnSpc>
                <a:spcPct val="130000"/>
              </a:lnSpc>
              <a:buNone/>
            </a:pPr>
            <a:r>
              <a:rPr lang="en-US" altLang="zh-CN" sz="1300" kern="0" dirty="0" smtClean="0">
                <a:latin typeface="Arial" pitchFamily="34" charset="0"/>
                <a:ea typeface="+mn-ea"/>
                <a:cs typeface="Arial" pitchFamily="34" charset="0"/>
              </a:rPr>
              <a:t>        [Switch-acl-basic-2000] quit</a:t>
            </a:r>
          </a:p>
          <a:p>
            <a:pPr lvl="0">
              <a:lnSpc>
                <a:spcPct val="130000"/>
              </a:lnSpc>
              <a:buNone/>
            </a:pPr>
            <a:r>
              <a:rPr lang="en-US" altLang="zh-CN" sz="1300" kern="0" dirty="0" smtClean="0">
                <a:latin typeface="Arial" pitchFamily="34" charset="0"/>
                <a:ea typeface="+mn-ea"/>
                <a:cs typeface="Arial" pitchFamily="34" charset="0"/>
              </a:rPr>
              <a:t>        [Switch] </a:t>
            </a:r>
            <a:r>
              <a:rPr lang="en-US" altLang="zh-CN" sz="1300" kern="0" dirty="0" err="1" smtClean="0">
                <a:latin typeface="Arial" pitchFamily="34" charset="0"/>
                <a:ea typeface="+mn-ea"/>
                <a:cs typeface="Arial" pitchFamily="34" charset="0"/>
              </a:rPr>
              <a:t>acl</a:t>
            </a:r>
            <a:r>
              <a:rPr lang="en-US" altLang="zh-CN" sz="1300" kern="0" dirty="0" smtClean="0">
                <a:latin typeface="Arial" pitchFamily="34" charset="0"/>
                <a:ea typeface="+mn-ea"/>
                <a:cs typeface="Arial" pitchFamily="34" charset="0"/>
              </a:rPr>
              <a:t> 2001</a:t>
            </a:r>
          </a:p>
          <a:p>
            <a:pPr lvl="0">
              <a:lnSpc>
                <a:spcPct val="130000"/>
              </a:lnSpc>
              <a:buNone/>
            </a:pPr>
            <a:r>
              <a:rPr lang="en-US" altLang="zh-CN" sz="1300" kern="0" dirty="0" smtClean="0">
                <a:latin typeface="Arial" pitchFamily="34" charset="0"/>
                <a:ea typeface="+mn-ea"/>
                <a:cs typeface="Arial" pitchFamily="34" charset="0"/>
              </a:rPr>
              <a:t>        [Switch-acl-basic-2001] rule permit source 192.168.2.0 0.0.0.255</a:t>
            </a:r>
            <a:endParaRPr lang="zh-CN" altLang="en-US" sz="1300" kern="0" dirty="0" smtClean="0">
              <a:solidFill>
                <a:srgbClr val="0000FF"/>
              </a:solidFill>
              <a:latin typeface="Arial" pitchFamily="34" charset="0"/>
              <a:ea typeface="+mn-ea"/>
              <a:cs typeface="Arial" pitchFamily="34" charset="0"/>
            </a:endParaRPr>
          </a:p>
          <a:p>
            <a:pPr lvl="0">
              <a:lnSpc>
                <a:spcPct val="130000"/>
              </a:lnSpc>
              <a:buNone/>
            </a:pPr>
            <a:r>
              <a:rPr lang="en-US" altLang="zh-CN" sz="1300" kern="0" dirty="0" smtClean="0">
                <a:latin typeface="Arial" pitchFamily="34" charset="0"/>
                <a:ea typeface="+mn-ea"/>
                <a:cs typeface="Arial" pitchFamily="34" charset="0"/>
              </a:rPr>
              <a:t>        [Switch-acl-basic-2001] quit</a:t>
            </a:r>
          </a:p>
          <a:p>
            <a:pPr lvl="0">
              <a:lnSpc>
                <a:spcPct val="130000"/>
              </a:lnSpc>
              <a:buNone/>
            </a:pPr>
            <a:endParaRPr lang="en-US" altLang="zh-CN" sz="1300" kern="0" dirty="0" smtClean="0">
              <a:latin typeface="Arial" pitchFamily="34" charset="0"/>
              <a:ea typeface="+mn-ea"/>
              <a:cs typeface="Arial" pitchFamily="34" charset="0"/>
            </a:endParaRPr>
          </a:p>
          <a:p>
            <a:pPr marL="342900" lvl="0" indent="-342900">
              <a:lnSpc>
                <a:spcPct val="130000"/>
              </a:lnSpc>
            </a:pPr>
            <a:r>
              <a:rPr lang="en-US" altLang="zh-CN" sz="1400" kern="0" dirty="0" smtClean="0">
                <a:latin typeface="Arial" pitchFamily="34" charset="0"/>
                <a:ea typeface="+mn-ea"/>
                <a:cs typeface="Arial" pitchFamily="34" charset="0"/>
              </a:rPr>
              <a:t>2.    </a:t>
            </a:r>
            <a:r>
              <a:rPr lang="zh-CN" altLang="en-US" sz="1400" kern="0" dirty="0" smtClean="0">
                <a:latin typeface="Arial" pitchFamily="34" charset="0"/>
                <a:ea typeface="+mn-ea"/>
                <a:cs typeface="Arial" pitchFamily="34" charset="0"/>
              </a:rPr>
              <a:t>在</a:t>
            </a:r>
            <a:r>
              <a:rPr lang="en-US" altLang="zh-CN" sz="1400" kern="0" dirty="0" smtClean="0">
                <a:latin typeface="Arial" pitchFamily="34" charset="0"/>
                <a:ea typeface="+mn-ea"/>
                <a:cs typeface="Arial" pitchFamily="34" charset="0"/>
              </a:rPr>
              <a:t>Switch</a:t>
            </a:r>
            <a:r>
              <a:rPr lang="zh-CN" altLang="en-US" sz="1400" kern="0" dirty="0" smtClean="0">
                <a:latin typeface="Arial" pitchFamily="34" charset="0"/>
                <a:ea typeface="+mn-ea"/>
                <a:cs typeface="Arial" pitchFamily="34" charset="0"/>
              </a:rPr>
              <a:t>上创建流分类</a:t>
            </a:r>
            <a:r>
              <a:rPr lang="en-US" altLang="zh-CN" sz="1400" kern="0" dirty="0" smtClean="0">
                <a:latin typeface="Arial" pitchFamily="34" charset="0"/>
                <a:ea typeface="+mn-ea"/>
                <a:cs typeface="Arial" pitchFamily="34" charset="0"/>
              </a:rPr>
              <a:t>c1</a:t>
            </a:r>
            <a:r>
              <a:rPr lang="zh-CN" altLang="en-US" sz="1400" kern="0" dirty="0" smtClean="0">
                <a:latin typeface="Arial" pitchFamily="34" charset="0"/>
                <a:ea typeface="+mn-ea"/>
                <a:cs typeface="Arial" pitchFamily="34" charset="0"/>
              </a:rPr>
              <a:t>、</a:t>
            </a:r>
            <a:r>
              <a:rPr lang="en-US" altLang="zh-CN" sz="1400" kern="0" dirty="0" smtClean="0">
                <a:latin typeface="Arial" pitchFamily="34" charset="0"/>
                <a:ea typeface="+mn-ea"/>
                <a:cs typeface="Arial" pitchFamily="34" charset="0"/>
              </a:rPr>
              <a:t>c2</a:t>
            </a:r>
            <a:r>
              <a:rPr lang="zh-CN" altLang="en-US" sz="1400" kern="0" dirty="0" smtClean="0">
                <a:latin typeface="Arial" pitchFamily="34" charset="0"/>
                <a:ea typeface="+mn-ea"/>
                <a:cs typeface="Arial" pitchFamily="34" charset="0"/>
              </a:rPr>
              <a:t>，对来自不同楼层用户的报文进行分类。</a:t>
            </a:r>
          </a:p>
          <a:p>
            <a:pPr lvl="0">
              <a:lnSpc>
                <a:spcPct val="130000"/>
              </a:lnSpc>
              <a:buNone/>
            </a:pPr>
            <a:r>
              <a:rPr lang="en-US" altLang="zh-CN" sz="1300" kern="0" dirty="0" smtClean="0">
                <a:latin typeface="Arial" pitchFamily="34" charset="0"/>
                <a:ea typeface="+mn-ea"/>
                <a:cs typeface="Arial" pitchFamily="34" charset="0"/>
              </a:rPr>
              <a:t>         [Switch] traffic classifier c1</a:t>
            </a:r>
          </a:p>
          <a:p>
            <a:pPr lvl="0">
              <a:lnSpc>
                <a:spcPct val="130000"/>
              </a:lnSpc>
              <a:buNone/>
            </a:pPr>
            <a:r>
              <a:rPr lang="en-US" altLang="zh-CN" sz="1300" kern="0" dirty="0" smtClean="0">
                <a:latin typeface="Arial" pitchFamily="34" charset="0"/>
                <a:ea typeface="+mn-ea"/>
                <a:cs typeface="Arial" pitchFamily="34" charset="0"/>
              </a:rPr>
              <a:t>         [Switch-classifier-c1] if-match </a:t>
            </a:r>
            <a:r>
              <a:rPr lang="en-US" altLang="zh-CN" sz="1300" kern="0" dirty="0" err="1" smtClean="0">
                <a:latin typeface="Arial" pitchFamily="34" charset="0"/>
                <a:ea typeface="+mn-ea"/>
                <a:cs typeface="Arial" pitchFamily="34" charset="0"/>
              </a:rPr>
              <a:t>acl</a:t>
            </a:r>
            <a:r>
              <a:rPr lang="en-US" altLang="zh-CN" sz="1300" kern="0" dirty="0" smtClean="0">
                <a:latin typeface="Arial" pitchFamily="34" charset="0"/>
                <a:ea typeface="+mn-ea"/>
                <a:cs typeface="Arial" pitchFamily="34" charset="0"/>
              </a:rPr>
              <a:t> 2000</a:t>
            </a:r>
          </a:p>
          <a:p>
            <a:pPr lvl="0">
              <a:lnSpc>
                <a:spcPct val="130000"/>
              </a:lnSpc>
              <a:buNone/>
            </a:pPr>
            <a:r>
              <a:rPr lang="en-US" altLang="zh-CN" sz="1300" kern="0" dirty="0" smtClean="0">
                <a:latin typeface="Arial" pitchFamily="34" charset="0"/>
                <a:ea typeface="+mn-ea"/>
                <a:cs typeface="Arial" pitchFamily="34" charset="0"/>
              </a:rPr>
              <a:t>         [Switch-classifier-c1] quit</a:t>
            </a:r>
          </a:p>
          <a:p>
            <a:pPr lvl="0">
              <a:lnSpc>
                <a:spcPct val="130000"/>
              </a:lnSpc>
              <a:buNone/>
            </a:pPr>
            <a:r>
              <a:rPr lang="en-US" altLang="zh-CN" sz="1300" kern="0" dirty="0" smtClean="0">
                <a:latin typeface="Arial" pitchFamily="34" charset="0"/>
                <a:ea typeface="+mn-ea"/>
                <a:cs typeface="Arial" pitchFamily="34" charset="0"/>
              </a:rPr>
              <a:t>         [Switch] traffic classifier c2</a:t>
            </a:r>
          </a:p>
          <a:p>
            <a:pPr lvl="0">
              <a:lnSpc>
                <a:spcPct val="130000"/>
              </a:lnSpc>
              <a:buNone/>
            </a:pPr>
            <a:r>
              <a:rPr lang="en-US" altLang="zh-CN" sz="1300" kern="0" dirty="0" smtClean="0">
                <a:latin typeface="Arial" pitchFamily="34" charset="0"/>
                <a:ea typeface="+mn-ea"/>
                <a:cs typeface="Arial" pitchFamily="34" charset="0"/>
              </a:rPr>
              <a:t>         [Switch-classifier-c2] if-match </a:t>
            </a:r>
            <a:r>
              <a:rPr lang="en-US" altLang="zh-CN" sz="1300" kern="0" dirty="0" err="1" smtClean="0">
                <a:latin typeface="Arial" pitchFamily="34" charset="0"/>
                <a:ea typeface="+mn-ea"/>
                <a:cs typeface="Arial" pitchFamily="34" charset="0"/>
              </a:rPr>
              <a:t>acl</a:t>
            </a:r>
            <a:r>
              <a:rPr lang="en-US" altLang="zh-CN" sz="1300" kern="0" dirty="0" smtClean="0">
                <a:latin typeface="Arial" pitchFamily="34" charset="0"/>
                <a:ea typeface="+mn-ea"/>
                <a:cs typeface="Arial" pitchFamily="34" charset="0"/>
              </a:rPr>
              <a:t> 2001</a:t>
            </a:r>
          </a:p>
          <a:p>
            <a:pPr lvl="0">
              <a:lnSpc>
                <a:spcPct val="130000"/>
              </a:lnSpc>
              <a:buNone/>
            </a:pPr>
            <a:r>
              <a:rPr lang="en-US" altLang="zh-CN" sz="1300" kern="0" dirty="0" smtClean="0">
                <a:latin typeface="Arial" pitchFamily="34" charset="0"/>
                <a:ea typeface="+mn-ea"/>
                <a:cs typeface="Arial" pitchFamily="34" charset="0"/>
              </a:rPr>
              <a:t>         [Switch-classifier-c2] quit</a:t>
            </a:r>
            <a:endParaRPr kumimoji="0" lang="en-US" altLang="zh-CN" sz="13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1480"/>
            <a:ext cx="7632700" cy="653653"/>
          </a:xfrm>
        </p:spPr>
        <p:txBody>
          <a:bodyPr/>
          <a:lstStyle/>
          <a:p>
            <a:r>
              <a:rPr lang="zh-CN" altLang="en-US" dirty="0" smtClean="0"/>
              <a:t>基于</a:t>
            </a:r>
            <a:r>
              <a:rPr lang="en-US" altLang="zh-CN" dirty="0" smtClean="0"/>
              <a:t>IP</a:t>
            </a:r>
            <a:r>
              <a:rPr lang="zh-CN" altLang="en-US" dirty="0" smtClean="0"/>
              <a:t>网段限速的配置步骤</a:t>
            </a:r>
            <a:endParaRPr lang="zh-CN" altLang="en-US" dirty="0"/>
          </a:p>
        </p:txBody>
      </p:sp>
      <p:sp>
        <p:nvSpPr>
          <p:cNvPr id="11" name="矩形 10"/>
          <p:cNvSpPr/>
          <p:nvPr/>
        </p:nvSpPr>
        <p:spPr bwMode="auto">
          <a:xfrm>
            <a:off x="6732240" y="339502"/>
            <a:ext cx="144016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5" name="直接箭头连接符 14"/>
          <p:cNvCxnSpPr/>
          <p:nvPr/>
        </p:nvCxnSpPr>
        <p:spPr bwMode="auto">
          <a:xfrm>
            <a:off x="1475656" y="123478"/>
            <a:ext cx="792088" cy="0"/>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3491880" y="843558"/>
            <a:ext cx="288032" cy="3312368"/>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2339752" y="195486"/>
            <a:ext cx="2808312" cy="0"/>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矩形 21"/>
          <p:cNvSpPr/>
          <p:nvPr/>
        </p:nvSpPr>
        <p:spPr bwMode="auto">
          <a:xfrm>
            <a:off x="467544" y="843558"/>
            <a:ext cx="1944216"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内容占位符 5"/>
          <p:cNvSpPr txBox="1">
            <a:spLocks/>
          </p:cNvSpPr>
          <p:nvPr/>
        </p:nvSpPr>
        <p:spPr bwMode="auto">
          <a:xfrm>
            <a:off x="683568" y="1131590"/>
            <a:ext cx="7848872" cy="288032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lnSpc>
                <a:spcPct val="120000"/>
              </a:lnSpc>
              <a:buNone/>
            </a:pPr>
            <a:r>
              <a:rPr lang="en-US" altLang="zh-CN" sz="1400" kern="0" dirty="0" smtClean="0">
                <a:latin typeface="Arial" pitchFamily="34" charset="0"/>
                <a:ea typeface="+mn-ea"/>
                <a:cs typeface="Arial" pitchFamily="34" charset="0"/>
              </a:rPr>
              <a:t>3.    </a:t>
            </a:r>
            <a:r>
              <a:rPr lang="zh-CN" altLang="en-US" sz="1400" kern="0" dirty="0" smtClean="0">
                <a:latin typeface="Arial" pitchFamily="34" charset="0"/>
                <a:ea typeface="+mn-ea"/>
                <a:cs typeface="Arial" pitchFamily="34" charset="0"/>
              </a:rPr>
              <a:t>在</a:t>
            </a:r>
            <a:r>
              <a:rPr lang="en-US" altLang="zh-CN" sz="1400" kern="0" dirty="0" smtClean="0">
                <a:latin typeface="Arial" pitchFamily="34" charset="0"/>
                <a:ea typeface="+mn-ea"/>
                <a:cs typeface="Arial" pitchFamily="34" charset="0"/>
              </a:rPr>
              <a:t>Switch</a:t>
            </a:r>
            <a:r>
              <a:rPr lang="zh-CN" altLang="en-US" sz="1400" kern="0" dirty="0" smtClean="0">
                <a:latin typeface="Arial" pitchFamily="34" charset="0"/>
                <a:ea typeface="+mn-ea"/>
                <a:cs typeface="Arial" pitchFamily="34" charset="0"/>
              </a:rPr>
              <a:t>上创建流行为</a:t>
            </a:r>
            <a:r>
              <a:rPr lang="en-US" altLang="zh-CN" sz="1400" kern="0" dirty="0" smtClean="0">
                <a:latin typeface="Arial" pitchFamily="34" charset="0"/>
                <a:ea typeface="+mn-ea"/>
                <a:cs typeface="Arial" pitchFamily="34" charset="0"/>
              </a:rPr>
              <a:t>b1</a:t>
            </a:r>
            <a:r>
              <a:rPr lang="zh-CN" altLang="en-US" sz="1400" kern="0" dirty="0" smtClean="0">
                <a:latin typeface="Arial" pitchFamily="34" charset="0"/>
                <a:ea typeface="+mn-ea"/>
                <a:cs typeface="Arial" pitchFamily="34" charset="0"/>
              </a:rPr>
              <a:t>、</a:t>
            </a:r>
            <a:r>
              <a:rPr lang="en-US" altLang="zh-CN" sz="1400" kern="0" dirty="0" smtClean="0">
                <a:latin typeface="Arial" pitchFamily="34" charset="0"/>
                <a:ea typeface="+mn-ea"/>
                <a:cs typeface="Arial" pitchFamily="34" charset="0"/>
              </a:rPr>
              <a:t>b2</a:t>
            </a:r>
            <a:r>
              <a:rPr lang="zh-CN" altLang="en-US" sz="1400" kern="0" dirty="0" smtClean="0">
                <a:latin typeface="Arial" pitchFamily="34" charset="0"/>
                <a:ea typeface="+mn-ea"/>
                <a:cs typeface="Arial" pitchFamily="34" charset="0"/>
              </a:rPr>
              <a:t>，对不同业务流进行限速。</a:t>
            </a:r>
          </a:p>
          <a:p>
            <a:pPr lvl="0">
              <a:lnSpc>
                <a:spcPct val="130000"/>
              </a:lnSpc>
              <a:buNone/>
            </a:pPr>
            <a:r>
              <a:rPr lang="en-US" altLang="zh-CN" sz="1400" kern="0" dirty="0" smtClean="0">
                <a:latin typeface="Arial" pitchFamily="34" charset="0"/>
                <a:ea typeface="+mn-ea"/>
                <a:cs typeface="Arial" pitchFamily="34" charset="0"/>
              </a:rPr>
              <a:t>        [Switch] traffic behavior b1</a:t>
            </a:r>
          </a:p>
          <a:p>
            <a:pPr lvl="0">
              <a:lnSpc>
                <a:spcPct val="130000"/>
              </a:lnSpc>
              <a:buNone/>
            </a:pPr>
            <a:r>
              <a:rPr lang="en-US" altLang="zh-CN" sz="1400" kern="0" dirty="0" smtClean="0">
                <a:latin typeface="Arial" pitchFamily="34" charset="0"/>
                <a:ea typeface="+mn-ea"/>
                <a:cs typeface="Arial" pitchFamily="34" charset="0"/>
              </a:rPr>
              <a:t>        [Switch-behavior-b1] car cir 4000 </a:t>
            </a:r>
            <a:r>
              <a:rPr lang="en-US" altLang="zh-CN" sz="1400" kern="0" dirty="0" err="1" smtClean="0">
                <a:latin typeface="Arial" pitchFamily="34" charset="0"/>
                <a:ea typeface="+mn-ea"/>
                <a:cs typeface="Arial" pitchFamily="34" charset="0"/>
              </a:rPr>
              <a:t>pir</a:t>
            </a:r>
            <a:r>
              <a:rPr lang="en-US" altLang="zh-CN" sz="1400" kern="0" dirty="0" smtClean="0">
                <a:latin typeface="Arial" pitchFamily="34" charset="0"/>
                <a:ea typeface="+mn-ea"/>
                <a:cs typeface="Arial" pitchFamily="34" charset="0"/>
              </a:rPr>
              <a:t> 10000</a:t>
            </a:r>
          </a:p>
          <a:p>
            <a:pPr>
              <a:lnSpc>
                <a:spcPct val="130000"/>
              </a:lnSpc>
            </a:pPr>
            <a:r>
              <a:rPr lang="en-US" altLang="zh-CN" sz="1400" kern="0" dirty="0" smtClean="0">
                <a:solidFill>
                  <a:srgbClr val="0000FF"/>
                </a:solidFill>
                <a:latin typeface="Arial" pitchFamily="34" charset="0"/>
                <a:ea typeface="+mn-ea"/>
                <a:cs typeface="Arial" pitchFamily="34" charset="0"/>
              </a:rPr>
              <a:t>        </a:t>
            </a:r>
            <a:r>
              <a:rPr lang="en-US" altLang="zh-CN" sz="1400" kern="0" dirty="0" smtClean="0">
                <a:latin typeface="Arial" pitchFamily="34" charset="0"/>
                <a:cs typeface="Arial" pitchFamily="34" charset="0"/>
              </a:rPr>
              <a:t>[Switch-behavior-b1] statistic enable</a:t>
            </a:r>
            <a:endParaRPr lang="en-US" altLang="zh-CN" sz="1400" kern="0" dirty="0" smtClean="0">
              <a:solidFill>
                <a:srgbClr val="0000FF"/>
              </a:solidFill>
              <a:latin typeface="Arial" pitchFamily="34" charset="0"/>
              <a:ea typeface="+mn-ea"/>
              <a:cs typeface="Arial" pitchFamily="34" charset="0"/>
            </a:endParaRPr>
          </a:p>
          <a:p>
            <a:pPr lvl="0">
              <a:lnSpc>
                <a:spcPct val="130000"/>
              </a:lnSpc>
              <a:buNone/>
            </a:pPr>
            <a:r>
              <a:rPr lang="en-US" altLang="zh-CN" sz="1400" kern="0" dirty="0" smtClean="0">
                <a:latin typeface="Arial" pitchFamily="34" charset="0"/>
                <a:ea typeface="+mn-ea"/>
                <a:cs typeface="Arial" pitchFamily="34" charset="0"/>
              </a:rPr>
              <a:t>        [Switch-behavior-b1] quit</a:t>
            </a:r>
          </a:p>
          <a:p>
            <a:pPr lvl="0">
              <a:lnSpc>
                <a:spcPct val="130000"/>
              </a:lnSpc>
              <a:buNone/>
            </a:pPr>
            <a:r>
              <a:rPr lang="en-US" altLang="zh-CN" sz="1400" kern="0" dirty="0" smtClean="0">
                <a:latin typeface="Arial" pitchFamily="34" charset="0"/>
                <a:ea typeface="+mn-ea"/>
                <a:cs typeface="Arial" pitchFamily="34" charset="0"/>
              </a:rPr>
              <a:t>        [Switch] traffic behavior b2</a:t>
            </a:r>
          </a:p>
          <a:p>
            <a:pPr lvl="0">
              <a:lnSpc>
                <a:spcPct val="130000"/>
              </a:lnSpc>
              <a:buNone/>
            </a:pPr>
            <a:r>
              <a:rPr lang="en-US" altLang="zh-CN" sz="1400" kern="0" dirty="0" smtClean="0">
                <a:latin typeface="Arial" pitchFamily="34" charset="0"/>
                <a:ea typeface="+mn-ea"/>
                <a:cs typeface="Arial" pitchFamily="34" charset="0"/>
              </a:rPr>
              <a:t>        [Switch-behavior-b2] car cir 6000 </a:t>
            </a:r>
            <a:r>
              <a:rPr lang="en-US" altLang="zh-CN" sz="1400" kern="0" dirty="0" err="1" smtClean="0">
                <a:latin typeface="Arial" pitchFamily="34" charset="0"/>
                <a:ea typeface="+mn-ea"/>
                <a:cs typeface="Arial" pitchFamily="34" charset="0"/>
              </a:rPr>
              <a:t>pir</a:t>
            </a:r>
            <a:r>
              <a:rPr lang="en-US" altLang="zh-CN" sz="1400" kern="0" dirty="0" smtClean="0">
                <a:latin typeface="Arial" pitchFamily="34" charset="0"/>
                <a:ea typeface="+mn-ea"/>
                <a:cs typeface="Arial" pitchFamily="34" charset="0"/>
              </a:rPr>
              <a:t> 10000</a:t>
            </a:r>
          </a:p>
          <a:p>
            <a:pPr lvl="0">
              <a:lnSpc>
                <a:spcPct val="130000"/>
              </a:lnSpc>
              <a:buNone/>
            </a:pPr>
            <a:r>
              <a:rPr lang="en-US" altLang="zh-CN" sz="1400" kern="0" dirty="0" smtClean="0">
                <a:solidFill>
                  <a:srgbClr val="0000FF"/>
                </a:solidFill>
                <a:latin typeface="Arial" pitchFamily="34" charset="0"/>
                <a:cs typeface="Arial" pitchFamily="34" charset="0"/>
              </a:rPr>
              <a:t>        </a:t>
            </a:r>
            <a:r>
              <a:rPr lang="en-US" altLang="zh-CN" sz="1400" kern="0" dirty="0" smtClean="0">
                <a:latin typeface="Arial" pitchFamily="34" charset="0"/>
                <a:cs typeface="Arial" pitchFamily="34" charset="0"/>
              </a:rPr>
              <a:t>[</a:t>
            </a:r>
            <a:r>
              <a:rPr lang="en-US" altLang="zh-CN" sz="1400" kern="0" dirty="0" smtClean="0">
                <a:latin typeface="Arial" pitchFamily="34" charset="0"/>
                <a:cs typeface="Arial" pitchFamily="34" charset="0"/>
              </a:rPr>
              <a:t>Switch-behavior-b2] </a:t>
            </a:r>
            <a:r>
              <a:rPr lang="en-US" altLang="zh-CN" sz="1400" kern="0" dirty="0" smtClean="0">
                <a:latin typeface="Arial" pitchFamily="34" charset="0"/>
                <a:cs typeface="Arial" pitchFamily="34" charset="0"/>
              </a:rPr>
              <a:t>statistic enable</a:t>
            </a:r>
            <a:endParaRPr lang="en-US" altLang="zh-CN" sz="1400" kern="0" dirty="0" smtClean="0">
              <a:solidFill>
                <a:srgbClr val="0000FF"/>
              </a:solidFill>
              <a:latin typeface="Arial" pitchFamily="34" charset="0"/>
              <a:ea typeface="+mn-ea"/>
              <a:cs typeface="Arial" pitchFamily="34" charset="0"/>
            </a:endParaRPr>
          </a:p>
          <a:p>
            <a:pPr lvl="0">
              <a:lnSpc>
                <a:spcPct val="130000"/>
              </a:lnSpc>
              <a:buNone/>
            </a:pPr>
            <a:r>
              <a:rPr lang="en-US" altLang="zh-CN" sz="1400" kern="0" dirty="0" smtClean="0">
                <a:latin typeface="Arial" pitchFamily="34" charset="0"/>
                <a:ea typeface="+mn-ea"/>
                <a:cs typeface="Arial" pitchFamily="34" charset="0"/>
              </a:rPr>
              <a:t>        [Switch-behavior-b2] quit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1480"/>
            <a:ext cx="7632700" cy="653653"/>
          </a:xfrm>
        </p:spPr>
        <p:txBody>
          <a:bodyPr/>
          <a:lstStyle/>
          <a:p>
            <a:r>
              <a:rPr lang="zh-CN" altLang="en-US" dirty="0" smtClean="0"/>
              <a:t>基于</a:t>
            </a:r>
            <a:r>
              <a:rPr lang="en-US" altLang="zh-CN" dirty="0" smtClean="0"/>
              <a:t>IP</a:t>
            </a:r>
            <a:r>
              <a:rPr lang="zh-CN" altLang="en-US" dirty="0" smtClean="0"/>
              <a:t>网段限速的配置步骤</a:t>
            </a:r>
            <a:endParaRPr lang="zh-CN" altLang="en-US" dirty="0"/>
          </a:p>
        </p:txBody>
      </p:sp>
      <p:sp>
        <p:nvSpPr>
          <p:cNvPr id="11" name="矩形 10"/>
          <p:cNvSpPr/>
          <p:nvPr/>
        </p:nvSpPr>
        <p:spPr bwMode="auto">
          <a:xfrm>
            <a:off x="6732240" y="339502"/>
            <a:ext cx="1440160"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3" name="直接箭头连接符 12"/>
          <p:cNvCxnSpPr/>
          <p:nvPr/>
        </p:nvCxnSpPr>
        <p:spPr bwMode="auto">
          <a:xfrm>
            <a:off x="5724128" y="1275606"/>
            <a:ext cx="432048" cy="432048"/>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 name="直接箭头连接符 14"/>
          <p:cNvCxnSpPr/>
          <p:nvPr/>
        </p:nvCxnSpPr>
        <p:spPr bwMode="auto">
          <a:xfrm>
            <a:off x="1475656" y="123478"/>
            <a:ext cx="792088" cy="0"/>
          </a:xfrm>
          <a:prstGeom prst="straightConnector1">
            <a:avLst/>
          </a:prstGeom>
          <a:noFill/>
          <a:ln>
            <a:noFill/>
            <a:tailEnd type="arrow"/>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3491880" y="843558"/>
            <a:ext cx="288032" cy="3312368"/>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2339752" y="195486"/>
            <a:ext cx="2808312" cy="0"/>
          </a:xfrm>
          <a:prstGeom prst="line">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矩形 21"/>
          <p:cNvSpPr/>
          <p:nvPr/>
        </p:nvSpPr>
        <p:spPr bwMode="auto">
          <a:xfrm>
            <a:off x="467544" y="843558"/>
            <a:ext cx="1944216"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内容占位符 5"/>
          <p:cNvSpPr txBox="1">
            <a:spLocks/>
          </p:cNvSpPr>
          <p:nvPr/>
        </p:nvSpPr>
        <p:spPr bwMode="auto">
          <a:xfrm>
            <a:off x="683568" y="843558"/>
            <a:ext cx="7848872" cy="3960440"/>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lnSpc>
                <a:spcPct val="120000"/>
              </a:lnSpc>
              <a:buNone/>
            </a:pPr>
            <a:r>
              <a:rPr lang="en-US" altLang="zh-CN" sz="1400" kern="0" dirty="0" smtClean="0">
                <a:latin typeface="Arial" pitchFamily="34" charset="0"/>
                <a:ea typeface="+mn-ea"/>
                <a:cs typeface="Arial" pitchFamily="34" charset="0"/>
              </a:rPr>
              <a:t>4.    </a:t>
            </a:r>
            <a:r>
              <a:rPr lang="zh-CN" altLang="en-US" sz="1400" kern="0" dirty="0" smtClean="0">
                <a:latin typeface="Arial" pitchFamily="34" charset="0"/>
                <a:ea typeface="+mn-ea"/>
                <a:cs typeface="Arial" pitchFamily="34" charset="0"/>
              </a:rPr>
              <a:t>在</a:t>
            </a:r>
            <a:r>
              <a:rPr lang="en-US" altLang="zh-CN" sz="1400" kern="0" dirty="0" smtClean="0">
                <a:latin typeface="Arial" pitchFamily="34" charset="0"/>
                <a:ea typeface="+mn-ea"/>
                <a:cs typeface="Arial" pitchFamily="34" charset="0"/>
              </a:rPr>
              <a:t>Switch</a:t>
            </a:r>
            <a:r>
              <a:rPr lang="zh-CN" altLang="en-US" sz="1400" kern="0" dirty="0" smtClean="0">
                <a:latin typeface="Arial" pitchFamily="34" charset="0"/>
                <a:ea typeface="+mn-ea"/>
                <a:cs typeface="Arial" pitchFamily="34" charset="0"/>
              </a:rPr>
              <a:t>上创建流策略</a:t>
            </a:r>
            <a:r>
              <a:rPr lang="en-US" altLang="zh-CN" sz="1400" kern="0" dirty="0" smtClean="0">
                <a:latin typeface="Arial" pitchFamily="34" charset="0"/>
                <a:ea typeface="+mn-ea"/>
                <a:cs typeface="Arial" pitchFamily="34" charset="0"/>
              </a:rPr>
              <a:t>p1</a:t>
            </a:r>
            <a:r>
              <a:rPr lang="zh-CN" altLang="en-US" sz="1400" kern="0" dirty="0" smtClean="0">
                <a:latin typeface="Arial" pitchFamily="34" charset="0"/>
                <a:ea typeface="+mn-ea"/>
                <a:cs typeface="Arial" pitchFamily="34" charset="0"/>
              </a:rPr>
              <a:t>，将流分类和对应的流行为进行绑定。</a:t>
            </a:r>
          </a:p>
          <a:p>
            <a:pPr lvl="0">
              <a:lnSpc>
                <a:spcPct val="130000"/>
              </a:lnSpc>
              <a:buNone/>
            </a:pPr>
            <a:r>
              <a:rPr lang="en-US" altLang="zh-CN" sz="1400" kern="0" dirty="0" smtClean="0">
                <a:latin typeface="Arial" pitchFamily="34" charset="0"/>
                <a:ea typeface="+mn-ea"/>
                <a:cs typeface="Arial" pitchFamily="34" charset="0"/>
              </a:rPr>
              <a:t>        [Switch] traffic policy p1</a:t>
            </a:r>
          </a:p>
          <a:p>
            <a:pPr lvl="0">
              <a:lnSpc>
                <a:spcPct val="130000"/>
              </a:lnSpc>
              <a:buNone/>
            </a:pPr>
            <a:r>
              <a:rPr lang="en-US" altLang="zh-CN" sz="1400" kern="0" dirty="0" smtClean="0">
                <a:latin typeface="Arial" pitchFamily="34" charset="0"/>
                <a:ea typeface="+mn-ea"/>
                <a:cs typeface="Arial" pitchFamily="34" charset="0"/>
              </a:rPr>
              <a:t>        [Switch-trafficpolicy-p1] classifier c1 behavior b1</a:t>
            </a:r>
          </a:p>
          <a:p>
            <a:pPr lvl="0">
              <a:lnSpc>
                <a:spcPct val="130000"/>
              </a:lnSpc>
              <a:buNone/>
            </a:pPr>
            <a:r>
              <a:rPr lang="en-US" altLang="zh-CN" sz="1400" kern="0" dirty="0" smtClean="0">
                <a:latin typeface="Arial" pitchFamily="34" charset="0"/>
                <a:ea typeface="+mn-ea"/>
                <a:cs typeface="Arial" pitchFamily="34" charset="0"/>
              </a:rPr>
              <a:t>        [Switch-trafficpolicy-p1] classifier c2 behavior b2</a:t>
            </a:r>
          </a:p>
          <a:p>
            <a:pPr lvl="0">
              <a:lnSpc>
                <a:spcPct val="130000"/>
              </a:lnSpc>
              <a:buNone/>
            </a:pPr>
            <a:r>
              <a:rPr lang="en-US" altLang="zh-CN" sz="1400" kern="0" dirty="0" smtClean="0">
                <a:latin typeface="Arial" pitchFamily="34" charset="0"/>
                <a:ea typeface="+mn-ea"/>
                <a:cs typeface="Arial" pitchFamily="34" charset="0"/>
              </a:rPr>
              <a:t>        [Switch-trafficpolicy-p1] quit</a:t>
            </a:r>
          </a:p>
          <a:p>
            <a:pPr lvl="0">
              <a:lnSpc>
                <a:spcPct val="130000"/>
              </a:lnSpc>
              <a:buNone/>
            </a:pPr>
            <a:endParaRPr lang="en-US" altLang="zh-CN" sz="1400" kern="0" dirty="0" smtClean="0">
              <a:latin typeface="Arial" pitchFamily="34" charset="0"/>
              <a:ea typeface="+mn-ea"/>
              <a:cs typeface="Arial" pitchFamily="34" charset="0"/>
            </a:endParaRPr>
          </a:p>
          <a:p>
            <a:pPr lvl="0">
              <a:lnSpc>
                <a:spcPct val="120000"/>
              </a:lnSpc>
              <a:buNone/>
            </a:pPr>
            <a:r>
              <a:rPr lang="en-US" altLang="zh-CN" sz="1400" kern="0" dirty="0" smtClean="0">
                <a:latin typeface="Arial" pitchFamily="34" charset="0"/>
                <a:cs typeface="Arial" pitchFamily="34" charset="0"/>
              </a:rPr>
              <a:t>5.    </a:t>
            </a:r>
            <a:r>
              <a:rPr lang="zh-CN" altLang="en-US" sz="1400" kern="0" dirty="0" smtClean="0">
                <a:latin typeface="Arial" pitchFamily="34" charset="0"/>
                <a:ea typeface="+mn-ea"/>
                <a:cs typeface="Arial" pitchFamily="34" charset="0"/>
              </a:rPr>
              <a:t>将流策略应用到接口</a:t>
            </a:r>
            <a:r>
              <a:rPr lang="en-US" altLang="zh-CN" sz="1400" kern="0" dirty="0" smtClean="0">
                <a:latin typeface="Arial" pitchFamily="34" charset="0"/>
                <a:ea typeface="+mn-ea"/>
                <a:cs typeface="Arial" pitchFamily="34" charset="0"/>
              </a:rPr>
              <a:t>GE5/0/1</a:t>
            </a:r>
            <a:r>
              <a:rPr lang="zh-CN" altLang="en-US" sz="1400" kern="0" dirty="0" smtClean="0">
                <a:latin typeface="Arial" pitchFamily="34" charset="0"/>
                <a:ea typeface="+mn-ea"/>
                <a:cs typeface="Arial" pitchFamily="34" charset="0"/>
              </a:rPr>
              <a:t>出方向上。</a:t>
            </a:r>
          </a:p>
          <a:p>
            <a:pPr lvl="0">
              <a:lnSpc>
                <a:spcPct val="130000"/>
              </a:lnSpc>
              <a:buNone/>
            </a:pPr>
            <a:r>
              <a:rPr lang="en-US" altLang="zh-CN" sz="1400" kern="0" dirty="0" smtClean="0">
                <a:latin typeface="Arial" pitchFamily="34" charset="0"/>
                <a:ea typeface="+mn-ea"/>
                <a:cs typeface="Arial" pitchFamily="34" charset="0"/>
              </a:rPr>
              <a:t>        [Switch] interface </a:t>
            </a:r>
            <a:r>
              <a:rPr lang="en-US" altLang="zh-CN" sz="1400" kern="0" dirty="0" err="1" smtClean="0">
                <a:latin typeface="Arial" pitchFamily="34" charset="0"/>
                <a:ea typeface="+mn-ea"/>
                <a:cs typeface="Arial" pitchFamily="34" charset="0"/>
              </a:rPr>
              <a:t>gigabitethernet</a:t>
            </a:r>
            <a:r>
              <a:rPr lang="en-US" altLang="zh-CN" sz="1400" kern="0" dirty="0" smtClean="0">
                <a:latin typeface="Arial" pitchFamily="34" charset="0"/>
                <a:ea typeface="+mn-ea"/>
                <a:cs typeface="Arial" pitchFamily="34" charset="0"/>
              </a:rPr>
              <a:t> 5/0/1</a:t>
            </a:r>
          </a:p>
          <a:p>
            <a:pPr lvl="0">
              <a:lnSpc>
                <a:spcPct val="130000"/>
              </a:lnSpc>
              <a:buNone/>
            </a:pPr>
            <a:r>
              <a:rPr lang="en-US" altLang="zh-CN" sz="1400" kern="0" dirty="0" smtClean="0">
                <a:latin typeface="Arial" pitchFamily="34" charset="0"/>
                <a:ea typeface="+mn-ea"/>
                <a:cs typeface="Arial" pitchFamily="34" charset="0"/>
              </a:rPr>
              <a:t>        [Switch-GigabitEthernet5/0/1] traffic-policy p1 outbound</a:t>
            </a:r>
          </a:p>
          <a:p>
            <a:pPr lvl="0">
              <a:lnSpc>
                <a:spcPct val="130000"/>
              </a:lnSpc>
              <a:buNone/>
            </a:pPr>
            <a:r>
              <a:rPr lang="en-US" altLang="zh-CN" sz="1400" kern="0" dirty="0" smtClean="0">
                <a:latin typeface="Arial" pitchFamily="34" charset="0"/>
                <a:ea typeface="+mn-ea"/>
                <a:cs typeface="Arial" pitchFamily="34" charset="0"/>
              </a:rPr>
              <a:t>        [Switch-GigabitEthernet5/0/1] quit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4741</TotalTime>
  <Words>522</Words>
  <Application>Microsoft Office PowerPoint</Application>
  <PresentationFormat>全屏显示(16:9)</PresentationFormat>
  <Paragraphs>69</Paragraphs>
  <Slides>5</Slides>
  <Notes>5</Notes>
  <HiddenSlides>0</HiddenSlides>
  <MMClips>0</MMClips>
  <ScaleCrop>false</ScaleCrop>
  <HeadingPairs>
    <vt:vector size="4" baseType="variant">
      <vt:variant>
        <vt:lpstr>主题</vt:lpstr>
      </vt:variant>
      <vt:variant>
        <vt:i4>9</vt:i4>
      </vt:variant>
      <vt:variant>
        <vt:lpstr>幻灯片标题</vt:lpstr>
      </vt:variant>
      <vt:variant>
        <vt:i4>5</vt:i4>
      </vt:variant>
    </vt:vector>
  </HeadingPairs>
  <TitlesOfParts>
    <vt:vector size="14" baseType="lpstr">
      <vt:lpstr>blank</vt:lpstr>
      <vt:lpstr>1_主题1</vt:lpstr>
      <vt:lpstr>4_主题1</vt:lpstr>
      <vt:lpstr>5_主题1</vt:lpstr>
      <vt:lpstr>6_主题1</vt:lpstr>
      <vt:lpstr>7_主题1</vt:lpstr>
      <vt:lpstr>8_主题1</vt:lpstr>
      <vt:lpstr>9_主题1</vt:lpstr>
      <vt:lpstr>10_主题1</vt:lpstr>
      <vt:lpstr>基于IP网段限速简介</vt:lpstr>
      <vt:lpstr>基于IP网段限速配置</vt:lpstr>
      <vt:lpstr>基于IP网段限速的配置步骤</vt:lpstr>
      <vt:lpstr>基于IP网段限速的配置步骤</vt:lpstr>
      <vt:lpstr>基于IP网段限速的配置步骤</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通过交换机实现简单上网</dc:title>
  <dc:creator>gusuqin</dc:creator>
  <cp:lastModifiedBy>shendanping</cp:lastModifiedBy>
  <cp:revision>353</cp:revision>
  <dcterms:created xsi:type="dcterms:W3CDTF">2014-12-16T08:00:03Z</dcterms:created>
  <dcterms:modified xsi:type="dcterms:W3CDTF">2015-07-01T12:58:16Z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1435755484</vt:lpwstr>
  </property>
</Properties>
</file>